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Fira Sans Extra Condensed"/>
      <p:regular r:id="rId27"/>
      <p:bold r:id="rId28"/>
      <p:italic r:id="rId29"/>
      <p:boldItalic r:id="rId30"/>
    </p:embeddedFont>
    <p:embeddedFont>
      <p:font typeface="Fira Sans Extra Condensed SemiBold"/>
      <p:regular r:id="rId31"/>
      <p:bold r:id="rId32"/>
      <p:italic r:id="rId33"/>
      <p:boldItalic r:id="rId34"/>
    </p:embeddedFont>
    <p:embeddedFont>
      <p:font typeface="Century Gothic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68B94F7-3CE9-49F6-9C5B-19B8BE4C0110}">
  <a:tblStyle styleId="{268B94F7-3CE9-49F6-9C5B-19B8BE4C01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5BC4BEF-D052-424A-8E5B-B3D0A821789F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FiraSansExtraCondensed-bold.fntdata"/><Relationship Id="rId27" Type="http://schemas.openxmlformats.org/officeDocument/2006/relationships/font" Target="fonts/FiraSansExtraCondense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ExtraCondense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SemiBold-regular.fntdata"/><Relationship Id="rId30" Type="http://schemas.openxmlformats.org/officeDocument/2006/relationships/font" Target="fonts/FiraSansExtraCondensed-boldItalic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SemiBold-italic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SemiBold-bold.fntdata"/><Relationship Id="rId13" Type="http://schemas.openxmlformats.org/officeDocument/2006/relationships/slide" Target="slides/slide8.xml"/><Relationship Id="rId35" Type="http://schemas.openxmlformats.org/officeDocument/2006/relationships/font" Target="fonts/CenturyGothic-regular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SemiBold-boldItalic.fntdata"/><Relationship Id="rId15" Type="http://schemas.openxmlformats.org/officeDocument/2006/relationships/slide" Target="slides/slide10.xml"/><Relationship Id="rId37" Type="http://schemas.openxmlformats.org/officeDocument/2006/relationships/font" Target="fonts/CenturyGothic-italic.fntdata"/><Relationship Id="rId14" Type="http://schemas.openxmlformats.org/officeDocument/2006/relationships/slide" Target="slides/slide9.xml"/><Relationship Id="rId36" Type="http://schemas.openxmlformats.org/officeDocument/2006/relationships/font" Target="fonts/CenturyGothic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CenturyGothic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dcb566e1d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dcb566e1d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d556b8e1b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d556b8e1b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91d8420c79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91d8420c79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91d8420c79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91d8420c79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d556b8e1b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0d556b8e1b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91d8420c79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91d8420c7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1d8420c7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91d8420c7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d556b8e1b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d556b8e1b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91d8420c79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91d8420c79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1d8420c79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91d8420c79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d556b8e1b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d556b8e1b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c1d423937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c1d42393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1d8420c79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91d8420c79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8e048c4c8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8e048c4c8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e048c4c8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8e048c4c8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d260116d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0d260116d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d260116d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d260116d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89462" y="1559775"/>
            <a:ext cx="3887700" cy="16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0" sz="5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189553" y="3232125"/>
            <a:ext cx="3887700" cy="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ctrTitle"/>
          </p:nvPr>
        </p:nvSpPr>
        <p:spPr>
          <a:xfrm>
            <a:off x="4558887" y="1559775"/>
            <a:ext cx="3887700" cy="16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</a:t>
            </a:r>
            <a:r>
              <a:rPr lang="en"/>
              <a:t>Infographics</a:t>
            </a:r>
            <a:endParaRPr/>
          </a:p>
        </p:txBody>
      </p:sp>
      <p:grpSp>
        <p:nvGrpSpPr>
          <p:cNvPr id="43" name="Google Shape;43;p13"/>
          <p:cNvGrpSpPr/>
          <p:nvPr/>
        </p:nvGrpSpPr>
        <p:grpSpPr>
          <a:xfrm>
            <a:off x="1064590" y="1210018"/>
            <a:ext cx="3276541" cy="2868508"/>
            <a:chOff x="523900" y="1249126"/>
            <a:chExt cx="3021525" cy="2645249"/>
          </a:xfrm>
        </p:grpSpPr>
        <p:sp>
          <p:nvSpPr>
            <p:cNvPr id="44" name="Google Shape;44;p13"/>
            <p:cNvSpPr/>
            <p:nvPr/>
          </p:nvSpPr>
          <p:spPr>
            <a:xfrm>
              <a:off x="523900" y="3762375"/>
              <a:ext cx="2824200" cy="1320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" name="Google Shape;45;p13"/>
            <p:cNvGrpSpPr/>
            <p:nvPr/>
          </p:nvGrpSpPr>
          <p:grpSpPr>
            <a:xfrm>
              <a:off x="694638" y="1249126"/>
              <a:ext cx="2850787" cy="2580084"/>
              <a:chOff x="915800" y="238125"/>
              <a:chExt cx="5788400" cy="5238750"/>
            </a:xfrm>
          </p:grpSpPr>
          <p:sp>
            <p:nvSpPr>
              <p:cNvPr id="46" name="Google Shape;46;p13"/>
              <p:cNvSpPr/>
              <p:nvPr/>
            </p:nvSpPr>
            <p:spPr>
              <a:xfrm>
                <a:off x="2115275" y="5325950"/>
                <a:ext cx="248725" cy="35000"/>
              </a:xfrm>
              <a:custGeom>
                <a:rect b="b" l="l" r="r" t="t"/>
                <a:pathLst>
                  <a:path extrusionOk="0" h="1400" w="9949">
                    <a:moveTo>
                      <a:pt x="0" y="1"/>
                    </a:moveTo>
                    <a:lnTo>
                      <a:pt x="1839" y="363"/>
                    </a:lnTo>
                    <a:lnTo>
                      <a:pt x="3679" y="718"/>
                    </a:lnTo>
                    <a:lnTo>
                      <a:pt x="5527" y="1063"/>
                    </a:lnTo>
                    <a:lnTo>
                      <a:pt x="7375" y="1400"/>
                    </a:lnTo>
                    <a:lnTo>
                      <a:pt x="9948" y="14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FD2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13"/>
              <p:cNvSpPr/>
              <p:nvPr/>
            </p:nvSpPr>
            <p:spPr>
              <a:xfrm>
                <a:off x="1638800" y="3214125"/>
                <a:ext cx="3501300" cy="2092425"/>
              </a:xfrm>
              <a:custGeom>
                <a:rect b="b" l="l" r="r" t="t"/>
                <a:pathLst>
                  <a:path extrusionOk="0" h="83697" w="140052">
                    <a:moveTo>
                      <a:pt x="5717" y="1"/>
                    </a:moveTo>
                    <a:lnTo>
                      <a:pt x="5441" y="10"/>
                    </a:lnTo>
                    <a:lnTo>
                      <a:pt x="5164" y="27"/>
                    </a:lnTo>
                    <a:lnTo>
                      <a:pt x="4897" y="61"/>
                    </a:lnTo>
                    <a:lnTo>
                      <a:pt x="4638" y="105"/>
                    </a:lnTo>
                    <a:lnTo>
                      <a:pt x="4379" y="165"/>
                    </a:lnTo>
                    <a:lnTo>
                      <a:pt x="4128" y="234"/>
                    </a:lnTo>
                    <a:lnTo>
                      <a:pt x="3878" y="320"/>
                    </a:lnTo>
                    <a:lnTo>
                      <a:pt x="3636" y="407"/>
                    </a:lnTo>
                    <a:lnTo>
                      <a:pt x="3394" y="519"/>
                    </a:lnTo>
                    <a:lnTo>
                      <a:pt x="3161" y="631"/>
                    </a:lnTo>
                    <a:lnTo>
                      <a:pt x="2936" y="761"/>
                    </a:lnTo>
                    <a:lnTo>
                      <a:pt x="2721" y="899"/>
                    </a:lnTo>
                    <a:lnTo>
                      <a:pt x="2513" y="1046"/>
                    </a:lnTo>
                    <a:lnTo>
                      <a:pt x="2306" y="1201"/>
                    </a:lnTo>
                    <a:lnTo>
                      <a:pt x="2116" y="1374"/>
                    </a:lnTo>
                    <a:lnTo>
                      <a:pt x="1926" y="1547"/>
                    </a:lnTo>
                    <a:lnTo>
                      <a:pt x="1753" y="1737"/>
                    </a:lnTo>
                    <a:lnTo>
                      <a:pt x="1581" y="1927"/>
                    </a:lnTo>
                    <a:lnTo>
                      <a:pt x="1425" y="2125"/>
                    </a:lnTo>
                    <a:lnTo>
                      <a:pt x="1270" y="2333"/>
                    </a:lnTo>
                    <a:lnTo>
                      <a:pt x="1132" y="2557"/>
                    </a:lnTo>
                    <a:lnTo>
                      <a:pt x="1002" y="2773"/>
                    </a:lnTo>
                    <a:lnTo>
                      <a:pt x="881" y="3006"/>
                    </a:lnTo>
                    <a:lnTo>
                      <a:pt x="778" y="3239"/>
                    </a:lnTo>
                    <a:lnTo>
                      <a:pt x="674" y="3481"/>
                    </a:lnTo>
                    <a:lnTo>
                      <a:pt x="596" y="3731"/>
                    </a:lnTo>
                    <a:lnTo>
                      <a:pt x="519" y="3982"/>
                    </a:lnTo>
                    <a:lnTo>
                      <a:pt x="458" y="4241"/>
                    </a:lnTo>
                    <a:lnTo>
                      <a:pt x="406" y="4509"/>
                    </a:lnTo>
                    <a:lnTo>
                      <a:pt x="372" y="4776"/>
                    </a:lnTo>
                    <a:lnTo>
                      <a:pt x="354" y="5044"/>
                    </a:lnTo>
                    <a:lnTo>
                      <a:pt x="346" y="5320"/>
                    </a:lnTo>
                    <a:lnTo>
                      <a:pt x="0" y="77704"/>
                    </a:lnTo>
                    <a:lnTo>
                      <a:pt x="0" y="77980"/>
                    </a:lnTo>
                    <a:lnTo>
                      <a:pt x="26" y="78256"/>
                    </a:lnTo>
                    <a:lnTo>
                      <a:pt x="52" y="78524"/>
                    </a:lnTo>
                    <a:lnTo>
                      <a:pt x="104" y="78783"/>
                    </a:lnTo>
                    <a:lnTo>
                      <a:pt x="164" y="79042"/>
                    </a:lnTo>
                    <a:lnTo>
                      <a:pt x="234" y="79301"/>
                    </a:lnTo>
                    <a:lnTo>
                      <a:pt x="311" y="79552"/>
                    </a:lnTo>
                    <a:lnTo>
                      <a:pt x="406" y="79793"/>
                    </a:lnTo>
                    <a:lnTo>
                      <a:pt x="519" y="80026"/>
                    </a:lnTo>
                    <a:lnTo>
                      <a:pt x="631" y="80260"/>
                    </a:lnTo>
                    <a:lnTo>
                      <a:pt x="760" y="80484"/>
                    </a:lnTo>
                    <a:lnTo>
                      <a:pt x="899" y="80700"/>
                    </a:lnTo>
                    <a:lnTo>
                      <a:pt x="1045" y="80907"/>
                    </a:lnTo>
                    <a:lnTo>
                      <a:pt x="1201" y="81115"/>
                    </a:lnTo>
                    <a:lnTo>
                      <a:pt x="1373" y="81305"/>
                    </a:lnTo>
                    <a:lnTo>
                      <a:pt x="1546" y="81495"/>
                    </a:lnTo>
                    <a:lnTo>
                      <a:pt x="1728" y="81676"/>
                    </a:lnTo>
                    <a:lnTo>
                      <a:pt x="1926" y="81840"/>
                    </a:lnTo>
                    <a:lnTo>
                      <a:pt x="2125" y="82004"/>
                    </a:lnTo>
                    <a:lnTo>
                      <a:pt x="2332" y="82151"/>
                    </a:lnTo>
                    <a:lnTo>
                      <a:pt x="2548" y="82289"/>
                    </a:lnTo>
                    <a:lnTo>
                      <a:pt x="2772" y="82419"/>
                    </a:lnTo>
                    <a:lnTo>
                      <a:pt x="3006" y="82539"/>
                    </a:lnTo>
                    <a:lnTo>
                      <a:pt x="3239" y="82652"/>
                    </a:lnTo>
                    <a:lnTo>
                      <a:pt x="3481" y="82747"/>
                    </a:lnTo>
                    <a:lnTo>
                      <a:pt x="3731" y="82833"/>
                    </a:lnTo>
                    <a:lnTo>
                      <a:pt x="3981" y="82902"/>
                    </a:lnTo>
                    <a:lnTo>
                      <a:pt x="4240" y="82963"/>
                    </a:lnTo>
                    <a:lnTo>
                      <a:pt x="4508" y="83014"/>
                    </a:lnTo>
                    <a:lnTo>
                      <a:pt x="4776" y="83049"/>
                    </a:lnTo>
                    <a:lnTo>
                      <a:pt x="5044" y="83066"/>
                    </a:lnTo>
                    <a:lnTo>
                      <a:pt x="5320" y="83075"/>
                    </a:lnTo>
                    <a:lnTo>
                      <a:pt x="134335" y="83697"/>
                    </a:lnTo>
                    <a:lnTo>
                      <a:pt x="134611" y="83688"/>
                    </a:lnTo>
                    <a:lnTo>
                      <a:pt x="134879" y="83671"/>
                    </a:lnTo>
                    <a:lnTo>
                      <a:pt x="135147" y="83636"/>
                    </a:lnTo>
                    <a:lnTo>
                      <a:pt x="135414" y="83593"/>
                    </a:lnTo>
                    <a:lnTo>
                      <a:pt x="135673" y="83532"/>
                    </a:lnTo>
                    <a:lnTo>
                      <a:pt x="135924" y="83463"/>
                    </a:lnTo>
                    <a:lnTo>
                      <a:pt x="136174" y="83377"/>
                    </a:lnTo>
                    <a:lnTo>
                      <a:pt x="136416" y="83282"/>
                    </a:lnTo>
                    <a:lnTo>
                      <a:pt x="136649" y="83178"/>
                    </a:lnTo>
                    <a:lnTo>
                      <a:pt x="136882" y="83058"/>
                    </a:lnTo>
                    <a:lnTo>
                      <a:pt x="137107" y="82937"/>
                    </a:lnTo>
                    <a:lnTo>
                      <a:pt x="137323" y="82798"/>
                    </a:lnTo>
                    <a:lnTo>
                      <a:pt x="137539" y="82652"/>
                    </a:lnTo>
                    <a:lnTo>
                      <a:pt x="137737" y="82488"/>
                    </a:lnTo>
                    <a:lnTo>
                      <a:pt x="137936" y="82324"/>
                    </a:lnTo>
                    <a:lnTo>
                      <a:pt x="138117" y="82151"/>
                    </a:lnTo>
                    <a:lnTo>
                      <a:pt x="138299" y="81961"/>
                    </a:lnTo>
                    <a:lnTo>
                      <a:pt x="138463" y="81771"/>
                    </a:lnTo>
                    <a:lnTo>
                      <a:pt x="138627" y="81564"/>
                    </a:lnTo>
                    <a:lnTo>
                      <a:pt x="138773" y="81356"/>
                    </a:lnTo>
                    <a:lnTo>
                      <a:pt x="138920" y="81140"/>
                    </a:lnTo>
                    <a:lnTo>
                      <a:pt x="139050" y="80916"/>
                    </a:lnTo>
                    <a:lnTo>
                      <a:pt x="139162" y="80691"/>
                    </a:lnTo>
                    <a:lnTo>
                      <a:pt x="139274" y="80450"/>
                    </a:lnTo>
                    <a:lnTo>
                      <a:pt x="139369" y="80208"/>
                    </a:lnTo>
                    <a:lnTo>
                      <a:pt x="139456" y="79966"/>
                    </a:lnTo>
                    <a:lnTo>
                      <a:pt x="139525" y="79707"/>
                    </a:lnTo>
                    <a:lnTo>
                      <a:pt x="139594" y="79448"/>
                    </a:lnTo>
                    <a:lnTo>
                      <a:pt x="139637" y="79189"/>
                    </a:lnTo>
                    <a:lnTo>
                      <a:pt x="139672" y="78921"/>
                    </a:lnTo>
                    <a:lnTo>
                      <a:pt x="139697" y="78653"/>
                    </a:lnTo>
                    <a:lnTo>
                      <a:pt x="139706" y="78377"/>
                    </a:lnTo>
                    <a:lnTo>
                      <a:pt x="140052" y="5985"/>
                    </a:lnTo>
                    <a:lnTo>
                      <a:pt x="140043" y="5709"/>
                    </a:lnTo>
                    <a:lnTo>
                      <a:pt x="140026" y="5441"/>
                    </a:lnTo>
                    <a:lnTo>
                      <a:pt x="139991" y="5174"/>
                    </a:lnTo>
                    <a:lnTo>
                      <a:pt x="139948" y="4906"/>
                    </a:lnTo>
                    <a:lnTo>
                      <a:pt x="139887" y="4647"/>
                    </a:lnTo>
                    <a:lnTo>
                      <a:pt x="139818" y="4396"/>
                    </a:lnTo>
                    <a:lnTo>
                      <a:pt x="139732" y="4146"/>
                    </a:lnTo>
                    <a:lnTo>
                      <a:pt x="139637" y="3904"/>
                    </a:lnTo>
                    <a:lnTo>
                      <a:pt x="139533" y="3671"/>
                    </a:lnTo>
                    <a:lnTo>
                      <a:pt x="139413" y="3438"/>
                    </a:lnTo>
                    <a:lnTo>
                      <a:pt x="139292" y="3213"/>
                    </a:lnTo>
                    <a:lnTo>
                      <a:pt x="139153" y="2997"/>
                    </a:lnTo>
                    <a:lnTo>
                      <a:pt x="138998" y="2782"/>
                    </a:lnTo>
                    <a:lnTo>
                      <a:pt x="138843" y="2583"/>
                    </a:lnTo>
                    <a:lnTo>
                      <a:pt x="138678" y="2384"/>
                    </a:lnTo>
                    <a:lnTo>
                      <a:pt x="138497" y="2203"/>
                    </a:lnTo>
                    <a:lnTo>
                      <a:pt x="138316" y="2022"/>
                    </a:lnTo>
                    <a:lnTo>
                      <a:pt x="138126" y="1858"/>
                    </a:lnTo>
                    <a:lnTo>
                      <a:pt x="137919" y="1693"/>
                    </a:lnTo>
                    <a:lnTo>
                      <a:pt x="137711" y="1547"/>
                    </a:lnTo>
                    <a:lnTo>
                      <a:pt x="137495" y="1400"/>
                    </a:lnTo>
                    <a:lnTo>
                      <a:pt x="137271" y="1270"/>
                    </a:lnTo>
                    <a:lnTo>
                      <a:pt x="137046" y="1158"/>
                    </a:lnTo>
                    <a:lnTo>
                      <a:pt x="136805" y="1046"/>
                    </a:lnTo>
                    <a:lnTo>
                      <a:pt x="136563" y="951"/>
                    </a:lnTo>
                    <a:lnTo>
                      <a:pt x="136321" y="864"/>
                    </a:lnTo>
                    <a:lnTo>
                      <a:pt x="136062" y="795"/>
                    </a:lnTo>
                    <a:lnTo>
                      <a:pt x="135803" y="726"/>
                    </a:lnTo>
                    <a:lnTo>
                      <a:pt x="135544" y="683"/>
                    </a:lnTo>
                    <a:lnTo>
                      <a:pt x="135276" y="649"/>
                    </a:lnTo>
                    <a:lnTo>
                      <a:pt x="135000" y="623"/>
                    </a:lnTo>
                    <a:lnTo>
                      <a:pt x="134732" y="614"/>
                    </a:lnTo>
                    <a:lnTo>
                      <a:pt x="5717" y="1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13"/>
              <p:cNvSpPr/>
              <p:nvPr/>
            </p:nvSpPr>
            <p:spPr>
              <a:xfrm>
                <a:off x="3378200" y="3247600"/>
                <a:ext cx="31975" cy="31975"/>
              </a:xfrm>
              <a:custGeom>
                <a:rect b="b" l="l" r="r" t="t"/>
                <a:pathLst>
                  <a:path extrusionOk="0" h="1279" w="1279">
                    <a:moveTo>
                      <a:pt x="580" y="0"/>
                    </a:moveTo>
                    <a:lnTo>
                      <a:pt x="510" y="18"/>
                    </a:lnTo>
                    <a:lnTo>
                      <a:pt x="450" y="26"/>
                    </a:lnTo>
                    <a:lnTo>
                      <a:pt x="390" y="52"/>
                    </a:lnTo>
                    <a:lnTo>
                      <a:pt x="338" y="78"/>
                    </a:lnTo>
                    <a:lnTo>
                      <a:pt x="286" y="113"/>
                    </a:lnTo>
                    <a:lnTo>
                      <a:pt x="234" y="147"/>
                    </a:lnTo>
                    <a:lnTo>
                      <a:pt x="191" y="190"/>
                    </a:lnTo>
                    <a:lnTo>
                      <a:pt x="148" y="234"/>
                    </a:lnTo>
                    <a:lnTo>
                      <a:pt x="113" y="277"/>
                    </a:lnTo>
                    <a:lnTo>
                      <a:pt x="79" y="337"/>
                    </a:lnTo>
                    <a:lnTo>
                      <a:pt x="53" y="389"/>
                    </a:lnTo>
                    <a:lnTo>
                      <a:pt x="27" y="449"/>
                    </a:lnTo>
                    <a:lnTo>
                      <a:pt x="10" y="510"/>
                    </a:lnTo>
                    <a:lnTo>
                      <a:pt x="1" y="570"/>
                    </a:lnTo>
                    <a:lnTo>
                      <a:pt x="1" y="639"/>
                    </a:lnTo>
                    <a:lnTo>
                      <a:pt x="1" y="700"/>
                    </a:lnTo>
                    <a:lnTo>
                      <a:pt x="10" y="769"/>
                    </a:lnTo>
                    <a:lnTo>
                      <a:pt x="27" y="829"/>
                    </a:lnTo>
                    <a:lnTo>
                      <a:pt x="44" y="890"/>
                    </a:lnTo>
                    <a:lnTo>
                      <a:pt x="79" y="942"/>
                    </a:lnTo>
                    <a:lnTo>
                      <a:pt x="105" y="994"/>
                    </a:lnTo>
                    <a:lnTo>
                      <a:pt x="139" y="1045"/>
                    </a:lnTo>
                    <a:lnTo>
                      <a:pt x="182" y="1089"/>
                    </a:lnTo>
                    <a:lnTo>
                      <a:pt x="225" y="1132"/>
                    </a:lnTo>
                    <a:lnTo>
                      <a:pt x="277" y="1166"/>
                    </a:lnTo>
                    <a:lnTo>
                      <a:pt x="329" y="1201"/>
                    </a:lnTo>
                    <a:lnTo>
                      <a:pt x="390" y="1227"/>
                    </a:lnTo>
                    <a:lnTo>
                      <a:pt x="441" y="1253"/>
                    </a:lnTo>
                    <a:lnTo>
                      <a:pt x="510" y="1270"/>
                    </a:lnTo>
                    <a:lnTo>
                      <a:pt x="571" y="1278"/>
                    </a:lnTo>
                    <a:lnTo>
                      <a:pt x="700" y="1278"/>
                    </a:lnTo>
                    <a:lnTo>
                      <a:pt x="761" y="1270"/>
                    </a:lnTo>
                    <a:lnTo>
                      <a:pt x="821" y="1253"/>
                    </a:lnTo>
                    <a:lnTo>
                      <a:pt x="882" y="1227"/>
                    </a:lnTo>
                    <a:lnTo>
                      <a:pt x="942" y="1201"/>
                    </a:lnTo>
                    <a:lnTo>
                      <a:pt x="994" y="1175"/>
                    </a:lnTo>
                    <a:lnTo>
                      <a:pt x="1046" y="1132"/>
                    </a:lnTo>
                    <a:lnTo>
                      <a:pt x="1089" y="1097"/>
                    </a:lnTo>
                    <a:lnTo>
                      <a:pt x="1132" y="1045"/>
                    </a:lnTo>
                    <a:lnTo>
                      <a:pt x="1167" y="1002"/>
                    </a:lnTo>
                    <a:lnTo>
                      <a:pt x="1201" y="950"/>
                    </a:lnTo>
                    <a:lnTo>
                      <a:pt x="1227" y="890"/>
                    </a:lnTo>
                    <a:lnTo>
                      <a:pt x="1244" y="829"/>
                    </a:lnTo>
                    <a:lnTo>
                      <a:pt x="1262" y="769"/>
                    </a:lnTo>
                    <a:lnTo>
                      <a:pt x="1270" y="709"/>
                    </a:lnTo>
                    <a:lnTo>
                      <a:pt x="1279" y="639"/>
                    </a:lnTo>
                    <a:lnTo>
                      <a:pt x="1270" y="579"/>
                    </a:lnTo>
                    <a:lnTo>
                      <a:pt x="1262" y="519"/>
                    </a:lnTo>
                    <a:lnTo>
                      <a:pt x="1253" y="449"/>
                    </a:lnTo>
                    <a:lnTo>
                      <a:pt x="1227" y="398"/>
                    </a:lnTo>
                    <a:lnTo>
                      <a:pt x="1201" y="337"/>
                    </a:lnTo>
                    <a:lnTo>
                      <a:pt x="1167" y="285"/>
                    </a:lnTo>
                    <a:lnTo>
                      <a:pt x="1132" y="234"/>
                    </a:lnTo>
                    <a:lnTo>
                      <a:pt x="1089" y="190"/>
                    </a:lnTo>
                    <a:lnTo>
                      <a:pt x="1046" y="147"/>
                    </a:lnTo>
                    <a:lnTo>
                      <a:pt x="994" y="113"/>
                    </a:lnTo>
                    <a:lnTo>
                      <a:pt x="942" y="78"/>
                    </a:lnTo>
                    <a:lnTo>
                      <a:pt x="890" y="52"/>
                    </a:lnTo>
                    <a:lnTo>
                      <a:pt x="830" y="35"/>
                    </a:lnTo>
                    <a:lnTo>
                      <a:pt x="769" y="18"/>
                    </a:lnTo>
                    <a:lnTo>
                      <a:pt x="709" y="9"/>
                    </a:lnTo>
                    <a:lnTo>
                      <a:pt x="640" y="0"/>
                    </a:lnTo>
                    <a:close/>
                  </a:path>
                </a:pathLst>
              </a:custGeom>
              <a:solidFill>
                <a:srgbClr val="3338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13"/>
              <p:cNvSpPr/>
              <p:nvPr/>
            </p:nvSpPr>
            <p:spPr>
              <a:xfrm>
                <a:off x="1379525" y="5291850"/>
                <a:ext cx="4009700" cy="185025"/>
              </a:xfrm>
              <a:custGeom>
                <a:rect b="b" l="l" r="r" t="t"/>
                <a:pathLst>
                  <a:path extrusionOk="0" h="7401" w="160388">
                    <a:moveTo>
                      <a:pt x="0" y="0"/>
                    </a:moveTo>
                    <a:lnTo>
                      <a:pt x="9" y="346"/>
                    </a:lnTo>
                    <a:lnTo>
                      <a:pt x="35" y="683"/>
                    </a:lnTo>
                    <a:lnTo>
                      <a:pt x="78" y="1019"/>
                    </a:lnTo>
                    <a:lnTo>
                      <a:pt x="130" y="1347"/>
                    </a:lnTo>
                    <a:lnTo>
                      <a:pt x="207" y="1667"/>
                    </a:lnTo>
                    <a:lnTo>
                      <a:pt x="294" y="1987"/>
                    </a:lnTo>
                    <a:lnTo>
                      <a:pt x="397" y="2297"/>
                    </a:lnTo>
                    <a:lnTo>
                      <a:pt x="510" y="2600"/>
                    </a:lnTo>
                    <a:lnTo>
                      <a:pt x="648" y="2893"/>
                    </a:lnTo>
                    <a:lnTo>
                      <a:pt x="795" y="3187"/>
                    </a:lnTo>
                    <a:lnTo>
                      <a:pt x="950" y="3463"/>
                    </a:lnTo>
                    <a:lnTo>
                      <a:pt x="1123" y="3731"/>
                    </a:lnTo>
                    <a:lnTo>
                      <a:pt x="1304" y="3999"/>
                    </a:lnTo>
                    <a:lnTo>
                      <a:pt x="1503" y="4249"/>
                    </a:lnTo>
                    <a:lnTo>
                      <a:pt x="1710" y="4491"/>
                    </a:lnTo>
                    <a:lnTo>
                      <a:pt x="1934" y="4724"/>
                    </a:lnTo>
                    <a:lnTo>
                      <a:pt x="2159" y="4949"/>
                    </a:lnTo>
                    <a:lnTo>
                      <a:pt x="2401" y="5156"/>
                    </a:lnTo>
                    <a:lnTo>
                      <a:pt x="2651" y="5354"/>
                    </a:lnTo>
                    <a:lnTo>
                      <a:pt x="2919" y="5544"/>
                    </a:lnTo>
                    <a:lnTo>
                      <a:pt x="3187" y="5717"/>
                    </a:lnTo>
                    <a:lnTo>
                      <a:pt x="3463" y="5881"/>
                    </a:lnTo>
                    <a:lnTo>
                      <a:pt x="3748" y="6028"/>
                    </a:lnTo>
                    <a:lnTo>
                      <a:pt x="4042" y="6166"/>
                    </a:lnTo>
                    <a:lnTo>
                      <a:pt x="4344" y="6287"/>
                    </a:lnTo>
                    <a:lnTo>
                      <a:pt x="4655" y="6391"/>
                    </a:lnTo>
                    <a:lnTo>
                      <a:pt x="4974" y="6486"/>
                    </a:lnTo>
                    <a:lnTo>
                      <a:pt x="5294" y="6555"/>
                    </a:lnTo>
                    <a:lnTo>
                      <a:pt x="5622" y="6615"/>
                    </a:lnTo>
                    <a:lnTo>
                      <a:pt x="5959" y="6667"/>
                    </a:lnTo>
                    <a:lnTo>
                      <a:pt x="6295" y="6693"/>
                    </a:lnTo>
                    <a:lnTo>
                      <a:pt x="6641" y="6702"/>
                    </a:lnTo>
                    <a:lnTo>
                      <a:pt x="153687" y="7401"/>
                    </a:lnTo>
                    <a:lnTo>
                      <a:pt x="154032" y="7392"/>
                    </a:lnTo>
                    <a:lnTo>
                      <a:pt x="154369" y="7375"/>
                    </a:lnTo>
                    <a:lnTo>
                      <a:pt x="154706" y="7332"/>
                    </a:lnTo>
                    <a:lnTo>
                      <a:pt x="155034" y="7271"/>
                    </a:lnTo>
                    <a:lnTo>
                      <a:pt x="155353" y="7202"/>
                    </a:lnTo>
                    <a:lnTo>
                      <a:pt x="155673" y="7116"/>
                    </a:lnTo>
                    <a:lnTo>
                      <a:pt x="155984" y="7012"/>
                    </a:lnTo>
                    <a:lnTo>
                      <a:pt x="156286" y="6892"/>
                    </a:lnTo>
                    <a:lnTo>
                      <a:pt x="156580" y="6762"/>
                    </a:lnTo>
                    <a:lnTo>
                      <a:pt x="156873" y="6615"/>
                    </a:lnTo>
                    <a:lnTo>
                      <a:pt x="157150" y="6451"/>
                    </a:lnTo>
                    <a:lnTo>
                      <a:pt x="157426" y="6278"/>
                    </a:lnTo>
                    <a:lnTo>
                      <a:pt x="157685" y="6097"/>
                    </a:lnTo>
                    <a:lnTo>
                      <a:pt x="157935" y="5898"/>
                    </a:lnTo>
                    <a:lnTo>
                      <a:pt x="158186" y="5691"/>
                    </a:lnTo>
                    <a:lnTo>
                      <a:pt x="158410" y="5475"/>
                    </a:lnTo>
                    <a:lnTo>
                      <a:pt x="158635" y="5242"/>
                    </a:lnTo>
                    <a:lnTo>
                      <a:pt x="158851" y="5000"/>
                    </a:lnTo>
                    <a:lnTo>
                      <a:pt x="159049" y="4750"/>
                    </a:lnTo>
                    <a:lnTo>
                      <a:pt x="159231" y="4491"/>
                    </a:lnTo>
                    <a:lnTo>
                      <a:pt x="159412" y="4223"/>
                    </a:lnTo>
                    <a:lnTo>
                      <a:pt x="159568" y="3938"/>
                    </a:lnTo>
                    <a:lnTo>
                      <a:pt x="159714" y="3653"/>
                    </a:lnTo>
                    <a:lnTo>
                      <a:pt x="159853" y="3360"/>
                    </a:lnTo>
                    <a:lnTo>
                      <a:pt x="159973" y="3057"/>
                    </a:lnTo>
                    <a:lnTo>
                      <a:pt x="160077" y="2746"/>
                    </a:lnTo>
                    <a:lnTo>
                      <a:pt x="160172" y="2436"/>
                    </a:lnTo>
                    <a:lnTo>
                      <a:pt x="160250" y="2107"/>
                    </a:lnTo>
                    <a:lnTo>
                      <a:pt x="160310" y="1779"/>
                    </a:lnTo>
                    <a:lnTo>
                      <a:pt x="160353" y="1451"/>
                    </a:lnTo>
                    <a:lnTo>
                      <a:pt x="160379" y="1106"/>
                    </a:lnTo>
                    <a:lnTo>
                      <a:pt x="160388" y="7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13"/>
              <p:cNvSpPr/>
              <p:nvPr/>
            </p:nvSpPr>
            <p:spPr>
              <a:xfrm>
                <a:off x="1722775" y="3295950"/>
                <a:ext cx="3333125" cy="1945175"/>
              </a:xfrm>
              <a:custGeom>
                <a:rect b="b" l="l" r="r" t="t"/>
                <a:pathLst>
                  <a:path extrusionOk="0" h="77807" w="133325">
                    <a:moveTo>
                      <a:pt x="4526" y="1"/>
                    </a:moveTo>
                    <a:lnTo>
                      <a:pt x="4310" y="9"/>
                    </a:lnTo>
                    <a:lnTo>
                      <a:pt x="4094" y="18"/>
                    </a:lnTo>
                    <a:lnTo>
                      <a:pt x="3887" y="44"/>
                    </a:lnTo>
                    <a:lnTo>
                      <a:pt x="3679" y="79"/>
                    </a:lnTo>
                    <a:lnTo>
                      <a:pt x="3481" y="130"/>
                    </a:lnTo>
                    <a:lnTo>
                      <a:pt x="3282" y="182"/>
                    </a:lnTo>
                    <a:lnTo>
                      <a:pt x="3084" y="251"/>
                    </a:lnTo>
                    <a:lnTo>
                      <a:pt x="2894" y="320"/>
                    </a:lnTo>
                    <a:lnTo>
                      <a:pt x="2712" y="407"/>
                    </a:lnTo>
                    <a:lnTo>
                      <a:pt x="2531" y="493"/>
                    </a:lnTo>
                    <a:lnTo>
                      <a:pt x="2358" y="597"/>
                    </a:lnTo>
                    <a:lnTo>
                      <a:pt x="2185" y="700"/>
                    </a:lnTo>
                    <a:lnTo>
                      <a:pt x="2021" y="821"/>
                    </a:lnTo>
                    <a:lnTo>
                      <a:pt x="1866" y="942"/>
                    </a:lnTo>
                    <a:lnTo>
                      <a:pt x="1710" y="1072"/>
                    </a:lnTo>
                    <a:lnTo>
                      <a:pt x="1564" y="1210"/>
                    </a:lnTo>
                    <a:lnTo>
                      <a:pt x="1426" y="1357"/>
                    </a:lnTo>
                    <a:lnTo>
                      <a:pt x="1296" y="1503"/>
                    </a:lnTo>
                    <a:lnTo>
                      <a:pt x="1166" y="1659"/>
                    </a:lnTo>
                    <a:lnTo>
                      <a:pt x="1054" y="1823"/>
                    </a:lnTo>
                    <a:lnTo>
                      <a:pt x="942" y="1996"/>
                    </a:lnTo>
                    <a:lnTo>
                      <a:pt x="838" y="2168"/>
                    </a:lnTo>
                    <a:lnTo>
                      <a:pt x="752" y="2350"/>
                    </a:lnTo>
                    <a:lnTo>
                      <a:pt x="666" y="2531"/>
                    </a:lnTo>
                    <a:lnTo>
                      <a:pt x="588" y="2721"/>
                    </a:lnTo>
                    <a:lnTo>
                      <a:pt x="519" y="2920"/>
                    </a:lnTo>
                    <a:lnTo>
                      <a:pt x="467" y="3118"/>
                    </a:lnTo>
                    <a:lnTo>
                      <a:pt x="415" y="3317"/>
                    </a:lnTo>
                    <a:lnTo>
                      <a:pt x="381" y="3524"/>
                    </a:lnTo>
                    <a:lnTo>
                      <a:pt x="355" y="3731"/>
                    </a:lnTo>
                    <a:lnTo>
                      <a:pt x="337" y="3947"/>
                    </a:lnTo>
                    <a:lnTo>
                      <a:pt x="329" y="4154"/>
                    </a:lnTo>
                    <a:lnTo>
                      <a:pt x="1" y="73014"/>
                    </a:lnTo>
                    <a:lnTo>
                      <a:pt x="1" y="73230"/>
                    </a:lnTo>
                    <a:lnTo>
                      <a:pt x="18" y="73437"/>
                    </a:lnTo>
                    <a:lnTo>
                      <a:pt x="44" y="73645"/>
                    </a:lnTo>
                    <a:lnTo>
                      <a:pt x="78" y="73852"/>
                    </a:lnTo>
                    <a:lnTo>
                      <a:pt x="130" y="74059"/>
                    </a:lnTo>
                    <a:lnTo>
                      <a:pt x="182" y="74258"/>
                    </a:lnTo>
                    <a:lnTo>
                      <a:pt x="242" y="74448"/>
                    </a:lnTo>
                    <a:lnTo>
                      <a:pt x="320" y="74638"/>
                    </a:lnTo>
                    <a:lnTo>
                      <a:pt x="407" y="74828"/>
                    </a:lnTo>
                    <a:lnTo>
                      <a:pt x="493" y="75009"/>
                    </a:lnTo>
                    <a:lnTo>
                      <a:pt x="596" y="75182"/>
                    </a:lnTo>
                    <a:lnTo>
                      <a:pt x="700" y="75355"/>
                    </a:lnTo>
                    <a:lnTo>
                      <a:pt x="821" y="75519"/>
                    </a:lnTo>
                    <a:lnTo>
                      <a:pt x="942" y="75674"/>
                    </a:lnTo>
                    <a:lnTo>
                      <a:pt x="1071" y="75821"/>
                    </a:lnTo>
                    <a:lnTo>
                      <a:pt x="1210" y="75968"/>
                    </a:lnTo>
                    <a:lnTo>
                      <a:pt x="1356" y="76106"/>
                    </a:lnTo>
                    <a:lnTo>
                      <a:pt x="1503" y="76244"/>
                    </a:lnTo>
                    <a:lnTo>
                      <a:pt x="1659" y="76365"/>
                    </a:lnTo>
                    <a:lnTo>
                      <a:pt x="1823" y="76486"/>
                    </a:lnTo>
                    <a:lnTo>
                      <a:pt x="1995" y="76589"/>
                    </a:lnTo>
                    <a:lnTo>
                      <a:pt x="2168" y="76693"/>
                    </a:lnTo>
                    <a:lnTo>
                      <a:pt x="2350" y="76788"/>
                    </a:lnTo>
                    <a:lnTo>
                      <a:pt x="2531" y="76874"/>
                    </a:lnTo>
                    <a:lnTo>
                      <a:pt x="2721" y="76952"/>
                    </a:lnTo>
                    <a:lnTo>
                      <a:pt x="2919" y="77013"/>
                    </a:lnTo>
                    <a:lnTo>
                      <a:pt x="3109" y="77073"/>
                    </a:lnTo>
                    <a:lnTo>
                      <a:pt x="3317" y="77116"/>
                    </a:lnTo>
                    <a:lnTo>
                      <a:pt x="3524" y="77159"/>
                    </a:lnTo>
                    <a:lnTo>
                      <a:pt x="3731" y="77185"/>
                    </a:lnTo>
                    <a:lnTo>
                      <a:pt x="3938" y="77203"/>
                    </a:lnTo>
                    <a:lnTo>
                      <a:pt x="4154" y="77211"/>
                    </a:lnTo>
                    <a:lnTo>
                      <a:pt x="128800" y="77807"/>
                    </a:lnTo>
                    <a:lnTo>
                      <a:pt x="129016" y="77798"/>
                    </a:lnTo>
                    <a:lnTo>
                      <a:pt x="129231" y="77781"/>
                    </a:lnTo>
                    <a:lnTo>
                      <a:pt x="129439" y="77755"/>
                    </a:lnTo>
                    <a:lnTo>
                      <a:pt x="129646" y="77721"/>
                    </a:lnTo>
                    <a:lnTo>
                      <a:pt x="129845" y="77677"/>
                    </a:lnTo>
                    <a:lnTo>
                      <a:pt x="130043" y="77617"/>
                    </a:lnTo>
                    <a:lnTo>
                      <a:pt x="130242" y="77557"/>
                    </a:lnTo>
                    <a:lnTo>
                      <a:pt x="130432" y="77479"/>
                    </a:lnTo>
                    <a:lnTo>
                      <a:pt x="130613" y="77401"/>
                    </a:lnTo>
                    <a:lnTo>
                      <a:pt x="130794" y="77306"/>
                    </a:lnTo>
                    <a:lnTo>
                      <a:pt x="130967" y="77211"/>
                    </a:lnTo>
                    <a:lnTo>
                      <a:pt x="131140" y="77099"/>
                    </a:lnTo>
                    <a:lnTo>
                      <a:pt x="131304" y="76987"/>
                    </a:lnTo>
                    <a:lnTo>
                      <a:pt x="131459" y="76866"/>
                    </a:lnTo>
                    <a:lnTo>
                      <a:pt x="131615" y="76728"/>
                    </a:lnTo>
                    <a:lnTo>
                      <a:pt x="131762" y="76598"/>
                    </a:lnTo>
                    <a:lnTo>
                      <a:pt x="131900" y="76451"/>
                    </a:lnTo>
                    <a:lnTo>
                      <a:pt x="132029" y="76296"/>
                    </a:lnTo>
                    <a:lnTo>
                      <a:pt x="132159" y="76140"/>
                    </a:lnTo>
                    <a:lnTo>
                      <a:pt x="132271" y="75976"/>
                    </a:lnTo>
                    <a:lnTo>
                      <a:pt x="132383" y="75812"/>
                    </a:lnTo>
                    <a:lnTo>
                      <a:pt x="132487" y="75631"/>
                    </a:lnTo>
                    <a:lnTo>
                      <a:pt x="132582" y="75458"/>
                    </a:lnTo>
                    <a:lnTo>
                      <a:pt x="132660" y="75268"/>
                    </a:lnTo>
                    <a:lnTo>
                      <a:pt x="132737" y="75078"/>
                    </a:lnTo>
                    <a:lnTo>
                      <a:pt x="132807" y="74888"/>
                    </a:lnTo>
                    <a:lnTo>
                      <a:pt x="132858" y="74690"/>
                    </a:lnTo>
                    <a:lnTo>
                      <a:pt x="132910" y="74491"/>
                    </a:lnTo>
                    <a:lnTo>
                      <a:pt x="132945" y="74284"/>
                    </a:lnTo>
                    <a:lnTo>
                      <a:pt x="132971" y="74076"/>
                    </a:lnTo>
                    <a:lnTo>
                      <a:pt x="132988" y="73861"/>
                    </a:lnTo>
                    <a:lnTo>
                      <a:pt x="132997" y="73645"/>
                    </a:lnTo>
                    <a:lnTo>
                      <a:pt x="133325" y="4794"/>
                    </a:lnTo>
                    <a:lnTo>
                      <a:pt x="133325" y="4578"/>
                    </a:lnTo>
                    <a:lnTo>
                      <a:pt x="133307" y="4362"/>
                    </a:lnTo>
                    <a:lnTo>
                      <a:pt x="133282" y="4154"/>
                    </a:lnTo>
                    <a:lnTo>
                      <a:pt x="133247" y="3947"/>
                    </a:lnTo>
                    <a:lnTo>
                      <a:pt x="133204" y="3749"/>
                    </a:lnTo>
                    <a:lnTo>
                      <a:pt x="133143" y="3550"/>
                    </a:lnTo>
                    <a:lnTo>
                      <a:pt x="133083" y="3351"/>
                    </a:lnTo>
                    <a:lnTo>
                      <a:pt x="133005" y="3161"/>
                    </a:lnTo>
                    <a:lnTo>
                      <a:pt x="132927" y="2980"/>
                    </a:lnTo>
                    <a:lnTo>
                      <a:pt x="132832" y="2799"/>
                    </a:lnTo>
                    <a:lnTo>
                      <a:pt x="132729" y="2626"/>
                    </a:lnTo>
                    <a:lnTo>
                      <a:pt x="132625" y="2453"/>
                    </a:lnTo>
                    <a:lnTo>
                      <a:pt x="132513" y="2289"/>
                    </a:lnTo>
                    <a:lnTo>
                      <a:pt x="132383" y="2134"/>
                    </a:lnTo>
                    <a:lnTo>
                      <a:pt x="132254" y="1978"/>
                    </a:lnTo>
                    <a:lnTo>
                      <a:pt x="132116" y="1832"/>
                    </a:lnTo>
                    <a:lnTo>
                      <a:pt x="131969" y="1693"/>
                    </a:lnTo>
                    <a:lnTo>
                      <a:pt x="131822" y="1564"/>
                    </a:lnTo>
                    <a:lnTo>
                      <a:pt x="131667" y="1434"/>
                    </a:lnTo>
                    <a:lnTo>
                      <a:pt x="131503" y="1322"/>
                    </a:lnTo>
                    <a:lnTo>
                      <a:pt x="131330" y="1210"/>
                    </a:lnTo>
                    <a:lnTo>
                      <a:pt x="131157" y="1106"/>
                    </a:lnTo>
                    <a:lnTo>
                      <a:pt x="130976" y="1020"/>
                    </a:lnTo>
                    <a:lnTo>
                      <a:pt x="130794" y="933"/>
                    </a:lnTo>
                    <a:lnTo>
                      <a:pt x="130604" y="856"/>
                    </a:lnTo>
                    <a:lnTo>
                      <a:pt x="130415" y="787"/>
                    </a:lnTo>
                    <a:lnTo>
                      <a:pt x="130216" y="735"/>
                    </a:lnTo>
                    <a:lnTo>
                      <a:pt x="130009" y="683"/>
                    </a:lnTo>
                    <a:lnTo>
                      <a:pt x="129810" y="648"/>
                    </a:lnTo>
                    <a:lnTo>
                      <a:pt x="129594" y="623"/>
                    </a:lnTo>
                    <a:lnTo>
                      <a:pt x="129387" y="605"/>
                    </a:lnTo>
                    <a:lnTo>
                      <a:pt x="129171" y="597"/>
                    </a:lnTo>
                    <a:lnTo>
                      <a:pt x="4526" y="1"/>
                    </a:lnTo>
                    <a:close/>
                  </a:path>
                </a:pathLst>
              </a:custGeom>
              <a:solidFill>
                <a:srgbClr val="FEF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13"/>
              <p:cNvSpPr/>
              <p:nvPr/>
            </p:nvSpPr>
            <p:spPr>
              <a:xfrm>
                <a:off x="5651075" y="1586775"/>
                <a:ext cx="451250" cy="114450"/>
              </a:xfrm>
              <a:custGeom>
                <a:rect b="b" l="l" r="r" t="t"/>
                <a:pathLst>
                  <a:path extrusionOk="0" h="4578" w="18050">
                    <a:moveTo>
                      <a:pt x="1" y="0"/>
                    </a:moveTo>
                    <a:lnTo>
                      <a:pt x="1" y="4577"/>
                    </a:lnTo>
                    <a:lnTo>
                      <a:pt x="18049" y="4577"/>
                    </a:lnTo>
                    <a:lnTo>
                      <a:pt x="1804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13"/>
              <p:cNvSpPr/>
              <p:nvPr/>
            </p:nvSpPr>
            <p:spPr>
              <a:xfrm>
                <a:off x="5651075" y="1409750"/>
                <a:ext cx="672100" cy="114425"/>
              </a:xfrm>
              <a:custGeom>
                <a:rect b="b" l="l" r="r" t="t"/>
                <a:pathLst>
                  <a:path extrusionOk="0" h="4577" w="26884">
                    <a:moveTo>
                      <a:pt x="1" y="0"/>
                    </a:moveTo>
                    <a:lnTo>
                      <a:pt x="1" y="4577"/>
                    </a:lnTo>
                    <a:lnTo>
                      <a:pt x="26883" y="4577"/>
                    </a:lnTo>
                    <a:lnTo>
                      <a:pt x="2688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13"/>
              <p:cNvSpPr/>
              <p:nvPr/>
            </p:nvSpPr>
            <p:spPr>
              <a:xfrm>
                <a:off x="5651075" y="1232925"/>
                <a:ext cx="976725" cy="114450"/>
              </a:xfrm>
              <a:custGeom>
                <a:rect b="b" l="l" r="r" t="t"/>
                <a:pathLst>
                  <a:path extrusionOk="0" h="4578" w="39069">
                    <a:moveTo>
                      <a:pt x="1" y="1"/>
                    </a:moveTo>
                    <a:lnTo>
                      <a:pt x="1" y="4577"/>
                    </a:lnTo>
                    <a:lnTo>
                      <a:pt x="39068" y="4577"/>
                    </a:lnTo>
                    <a:lnTo>
                      <a:pt x="390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13"/>
              <p:cNvSpPr/>
              <p:nvPr/>
            </p:nvSpPr>
            <p:spPr>
              <a:xfrm>
                <a:off x="5651075" y="1055900"/>
                <a:ext cx="549675" cy="114450"/>
              </a:xfrm>
              <a:custGeom>
                <a:rect b="b" l="l" r="r" t="t"/>
                <a:pathLst>
                  <a:path extrusionOk="0" h="4578" w="21987">
                    <a:moveTo>
                      <a:pt x="1" y="0"/>
                    </a:moveTo>
                    <a:lnTo>
                      <a:pt x="1" y="4577"/>
                    </a:lnTo>
                    <a:lnTo>
                      <a:pt x="21987" y="4577"/>
                    </a:lnTo>
                    <a:lnTo>
                      <a:pt x="219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13"/>
              <p:cNvSpPr/>
              <p:nvPr/>
            </p:nvSpPr>
            <p:spPr>
              <a:xfrm>
                <a:off x="5631650" y="949475"/>
                <a:ext cx="1072550" cy="837025"/>
              </a:xfrm>
              <a:custGeom>
                <a:rect b="b" l="l" r="r" t="t"/>
                <a:pathLst>
                  <a:path extrusionOk="0" h="33481" w="42902">
                    <a:moveTo>
                      <a:pt x="147" y="0"/>
                    </a:moveTo>
                    <a:lnTo>
                      <a:pt x="113" y="9"/>
                    </a:lnTo>
                    <a:lnTo>
                      <a:pt x="78" y="26"/>
                    </a:lnTo>
                    <a:lnTo>
                      <a:pt x="52" y="52"/>
                    </a:lnTo>
                    <a:lnTo>
                      <a:pt x="35" y="78"/>
                    </a:lnTo>
                    <a:lnTo>
                      <a:pt x="18" y="112"/>
                    </a:lnTo>
                    <a:lnTo>
                      <a:pt x="1" y="147"/>
                    </a:lnTo>
                    <a:lnTo>
                      <a:pt x="1" y="181"/>
                    </a:lnTo>
                    <a:lnTo>
                      <a:pt x="1" y="33480"/>
                    </a:lnTo>
                    <a:lnTo>
                      <a:pt x="42755" y="33480"/>
                    </a:lnTo>
                    <a:lnTo>
                      <a:pt x="42790" y="33463"/>
                    </a:lnTo>
                    <a:lnTo>
                      <a:pt x="42824" y="33446"/>
                    </a:lnTo>
                    <a:lnTo>
                      <a:pt x="42850" y="33428"/>
                    </a:lnTo>
                    <a:lnTo>
                      <a:pt x="42876" y="33402"/>
                    </a:lnTo>
                    <a:lnTo>
                      <a:pt x="42893" y="33368"/>
                    </a:lnTo>
                    <a:lnTo>
                      <a:pt x="42902" y="33333"/>
                    </a:lnTo>
                    <a:lnTo>
                      <a:pt x="42902" y="33299"/>
                    </a:lnTo>
                    <a:lnTo>
                      <a:pt x="42902" y="33256"/>
                    </a:lnTo>
                    <a:lnTo>
                      <a:pt x="42893" y="33221"/>
                    </a:lnTo>
                    <a:lnTo>
                      <a:pt x="42876" y="33195"/>
                    </a:lnTo>
                    <a:lnTo>
                      <a:pt x="42850" y="33169"/>
                    </a:lnTo>
                    <a:lnTo>
                      <a:pt x="42824" y="33143"/>
                    </a:lnTo>
                    <a:lnTo>
                      <a:pt x="42790" y="33126"/>
                    </a:lnTo>
                    <a:lnTo>
                      <a:pt x="42755" y="33117"/>
                    </a:lnTo>
                    <a:lnTo>
                      <a:pt x="42721" y="33109"/>
                    </a:lnTo>
                    <a:lnTo>
                      <a:pt x="372" y="33109"/>
                    </a:lnTo>
                    <a:lnTo>
                      <a:pt x="372" y="181"/>
                    </a:lnTo>
                    <a:lnTo>
                      <a:pt x="363" y="147"/>
                    </a:lnTo>
                    <a:lnTo>
                      <a:pt x="355" y="112"/>
                    </a:lnTo>
                    <a:lnTo>
                      <a:pt x="337" y="78"/>
                    </a:lnTo>
                    <a:lnTo>
                      <a:pt x="312" y="52"/>
                    </a:lnTo>
                    <a:lnTo>
                      <a:pt x="286" y="26"/>
                    </a:lnTo>
                    <a:lnTo>
                      <a:pt x="260" y="9"/>
                    </a:lnTo>
                    <a:lnTo>
                      <a:pt x="2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13"/>
              <p:cNvSpPr/>
              <p:nvPr/>
            </p:nvSpPr>
            <p:spPr>
              <a:xfrm>
                <a:off x="4004925" y="238125"/>
                <a:ext cx="663900" cy="663875"/>
              </a:xfrm>
              <a:custGeom>
                <a:rect b="b" l="l" r="r" t="t"/>
                <a:pathLst>
                  <a:path extrusionOk="0" h="26555" w="26556">
                    <a:moveTo>
                      <a:pt x="13412" y="4266"/>
                    </a:moveTo>
                    <a:lnTo>
                      <a:pt x="13636" y="4275"/>
                    </a:lnTo>
                    <a:lnTo>
                      <a:pt x="13870" y="4283"/>
                    </a:lnTo>
                    <a:lnTo>
                      <a:pt x="14094" y="4309"/>
                    </a:lnTo>
                    <a:lnTo>
                      <a:pt x="14319" y="4326"/>
                    </a:lnTo>
                    <a:lnTo>
                      <a:pt x="14543" y="4361"/>
                    </a:lnTo>
                    <a:lnTo>
                      <a:pt x="14768" y="4395"/>
                    </a:lnTo>
                    <a:lnTo>
                      <a:pt x="14984" y="4430"/>
                    </a:lnTo>
                    <a:lnTo>
                      <a:pt x="15208" y="4473"/>
                    </a:lnTo>
                    <a:lnTo>
                      <a:pt x="15424" y="4525"/>
                    </a:lnTo>
                    <a:lnTo>
                      <a:pt x="15631" y="4585"/>
                    </a:lnTo>
                    <a:lnTo>
                      <a:pt x="15847" y="4646"/>
                    </a:lnTo>
                    <a:lnTo>
                      <a:pt x="16063" y="4706"/>
                    </a:lnTo>
                    <a:lnTo>
                      <a:pt x="16270" y="4784"/>
                    </a:lnTo>
                    <a:lnTo>
                      <a:pt x="16469" y="4853"/>
                    </a:lnTo>
                    <a:lnTo>
                      <a:pt x="16676" y="4940"/>
                    </a:lnTo>
                    <a:lnTo>
                      <a:pt x="16875" y="5026"/>
                    </a:lnTo>
                    <a:lnTo>
                      <a:pt x="17073" y="5112"/>
                    </a:lnTo>
                    <a:lnTo>
                      <a:pt x="17272" y="5207"/>
                    </a:lnTo>
                    <a:lnTo>
                      <a:pt x="17471" y="5311"/>
                    </a:lnTo>
                    <a:lnTo>
                      <a:pt x="17661" y="5414"/>
                    </a:lnTo>
                    <a:lnTo>
                      <a:pt x="17851" y="5518"/>
                    </a:lnTo>
                    <a:lnTo>
                      <a:pt x="18032" y="5630"/>
                    </a:lnTo>
                    <a:lnTo>
                      <a:pt x="18213" y="5751"/>
                    </a:lnTo>
                    <a:lnTo>
                      <a:pt x="18395" y="5872"/>
                    </a:lnTo>
                    <a:lnTo>
                      <a:pt x="18740" y="6123"/>
                    </a:lnTo>
                    <a:lnTo>
                      <a:pt x="19077" y="6399"/>
                    </a:lnTo>
                    <a:lnTo>
                      <a:pt x="19405" y="6684"/>
                    </a:lnTo>
                    <a:lnTo>
                      <a:pt x="19716" y="6986"/>
                    </a:lnTo>
                    <a:lnTo>
                      <a:pt x="20009" y="7306"/>
                    </a:lnTo>
                    <a:lnTo>
                      <a:pt x="20286" y="7634"/>
                    </a:lnTo>
                    <a:lnTo>
                      <a:pt x="20415" y="7807"/>
                    </a:lnTo>
                    <a:lnTo>
                      <a:pt x="20545" y="7979"/>
                    </a:lnTo>
                    <a:lnTo>
                      <a:pt x="20674" y="8152"/>
                    </a:lnTo>
                    <a:lnTo>
                      <a:pt x="20795" y="8333"/>
                    </a:lnTo>
                    <a:lnTo>
                      <a:pt x="20916" y="8515"/>
                    </a:lnTo>
                    <a:lnTo>
                      <a:pt x="21028" y="8705"/>
                    </a:lnTo>
                    <a:lnTo>
                      <a:pt x="21132" y="8895"/>
                    </a:lnTo>
                    <a:lnTo>
                      <a:pt x="21236" y="9085"/>
                    </a:lnTo>
                    <a:lnTo>
                      <a:pt x="21339" y="9283"/>
                    </a:lnTo>
                    <a:lnTo>
                      <a:pt x="21434" y="9473"/>
                    </a:lnTo>
                    <a:lnTo>
                      <a:pt x="21521" y="9680"/>
                    </a:lnTo>
                    <a:lnTo>
                      <a:pt x="21607" y="9879"/>
                    </a:lnTo>
                    <a:lnTo>
                      <a:pt x="21693" y="10086"/>
                    </a:lnTo>
                    <a:lnTo>
                      <a:pt x="21762" y="10294"/>
                    </a:lnTo>
                    <a:lnTo>
                      <a:pt x="21832" y="10501"/>
                    </a:lnTo>
                    <a:lnTo>
                      <a:pt x="21901" y="10717"/>
                    </a:lnTo>
                    <a:lnTo>
                      <a:pt x="21961" y="10933"/>
                    </a:lnTo>
                    <a:lnTo>
                      <a:pt x="22022" y="11148"/>
                    </a:lnTo>
                    <a:lnTo>
                      <a:pt x="22065" y="11364"/>
                    </a:lnTo>
                    <a:lnTo>
                      <a:pt x="22117" y="11589"/>
                    </a:lnTo>
                    <a:lnTo>
                      <a:pt x="22151" y="11813"/>
                    </a:lnTo>
                    <a:lnTo>
                      <a:pt x="22186" y="12038"/>
                    </a:lnTo>
                    <a:lnTo>
                      <a:pt x="22211" y="12262"/>
                    </a:lnTo>
                    <a:lnTo>
                      <a:pt x="22237" y="12496"/>
                    </a:lnTo>
                    <a:lnTo>
                      <a:pt x="22255" y="12720"/>
                    </a:lnTo>
                    <a:lnTo>
                      <a:pt x="22263" y="12953"/>
                    </a:lnTo>
                    <a:lnTo>
                      <a:pt x="22272" y="13186"/>
                    </a:lnTo>
                    <a:lnTo>
                      <a:pt x="22272" y="13420"/>
                    </a:lnTo>
                    <a:lnTo>
                      <a:pt x="22263" y="13653"/>
                    </a:lnTo>
                    <a:lnTo>
                      <a:pt x="22255" y="13877"/>
                    </a:lnTo>
                    <a:lnTo>
                      <a:pt x="22229" y="14102"/>
                    </a:lnTo>
                    <a:lnTo>
                      <a:pt x="22211" y="14326"/>
                    </a:lnTo>
                    <a:lnTo>
                      <a:pt x="22177" y="14551"/>
                    </a:lnTo>
                    <a:lnTo>
                      <a:pt x="22142" y="14775"/>
                    </a:lnTo>
                    <a:lnTo>
                      <a:pt x="22108" y="15000"/>
                    </a:lnTo>
                    <a:lnTo>
                      <a:pt x="22065" y="15216"/>
                    </a:lnTo>
                    <a:lnTo>
                      <a:pt x="22013" y="15432"/>
                    </a:lnTo>
                    <a:lnTo>
                      <a:pt x="21952" y="15648"/>
                    </a:lnTo>
                    <a:lnTo>
                      <a:pt x="21892" y="15863"/>
                    </a:lnTo>
                    <a:lnTo>
                      <a:pt x="21832" y="16071"/>
                    </a:lnTo>
                    <a:lnTo>
                      <a:pt x="21754" y="16278"/>
                    </a:lnTo>
                    <a:lnTo>
                      <a:pt x="21685" y="16485"/>
                    </a:lnTo>
                    <a:lnTo>
                      <a:pt x="21598" y="16692"/>
                    </a:lnTo>
                    <a:lnTo>
                      <a:pt x="21512" y="16891"/>
                    </a:lnTo>
                    <a:lnTo>
                      <a:pt x="21426" y="17090"/>
                    </a:lnTo>
                    <a:lnTo>
                      <a:pt x="21331" y="17288"/>
                    </a:lnTo>
                    <a:lnTo>
                      <a:pt x="21227" y="17478"/>
                    </a:lnTo>
                    <a:lnTo>
                      <a:pt x="21123" y="17668"/>
                    </a:lnTo>
                    <a:lnTo>
                      <a:pt x="21020" y="17858"/>
                    </a:lnTo>
                    <a:lnTo>
                      <a:pt x="20908" y="18040"/>
                    </a:lnTo>
                    <a:lnTo>
                      <a:pt x="20787" y="18230"/>
                    </a:lnTo>
                    <a:lnTo>
                      <a:pt x="20666" y="18402"/>
                    </a:lnTo>
                    <a:lnTo>
                      <a:pt x="20415" y="18756"/>
                    </a:lnTo>
                    <a:lnTo>
                      <a:pt x="20139" y="19093"/>
                    </a:lnTo>
                    <a:lnTo>
                      <a:pt x="19854" y="19413"/>
                    </a:lnTo>
                    <a:lnTo>
                      <a:pt x="19552" y="19724"/>
                    </a:lnTo>
                    <a:lnTo>
                      <a:pt x="19232" y="20017"/>
                    </a:lnTo>
                    <a:lnTo>
                      <a:pt x="19068" y="20155"/>
                    </a:lnTo>
                    <a:lnTo>
                      <a:pt x="18904" y="20294"/>
                    </a:lnTo>
                    <a:lnTo>
                      <a:pt x="18731" y="20432"/>
                    </a:lnTo>
                    <a:lnTo>
                      <a:pt x="18559" y="20561"/>
                    </a:lnTo>
                    <a:lnTo>
                      <a:pt x="18386" y="20682"/>
                    </a:lnTo>
                    <a:lnTo>
                      <a:pt x="18205" y="20812"/>
                    </a:lnTo>
                    <a:lnTo>
                      <a:pt x="18023" y="20924"/>
                    </a:lnTo>
                    <a:lnTo>
                      <a:pt x="17833" y="21036"/>
                    </a:lnTo>
                    <a:lnTo>
                      <a:pt x="17643" y="21148"/>
                    </a:lnTo>
                    <a:lnTo>
                      <a:pt x="17453" y="21252"/>
                    </a:lnTo>
                    <a:lnTo>
                      <a:pt x="17255" y="21347"/>
                    </a:lnTo>
                    <a:lnTo>
                      <a:pt x="17065" y="21442"/>
                    </a:lnTo>
                    <a:lnTo>
                      <a:pt x="16857" y="21537"/>
                    </a:lnTo>
                    <a:lnTo>
                      <a:pt x="16659" y="21623"/>
                    </a:lnTo>
                    <a:lnTo>
                      <a:pt x="16452" y="21701"/>
                    </a:lnTo>
                    <a:lnTo>
                      <a:pt x="16244" y="21779"/>
                    </a:lnTo>
                    <a:lnTo>
                      <a:pt x="16037" y="21848"/>
                    </a:lnTo>
                    <a:lnTo>
                      <a:pt x="15821" y="21917"/>
                    </a:lnTo>
                    <a:lnTo>
                      <a:pt x="15605" y="21977"/>
                    </a:lnTo>
                    <a:lnTo>
                      <a:pt x="15389" y="22029"/>
                    </a:lnTo>
                    <a:lnTo>
                      <a:pt x="15174" y="22081"/>
                    </a:lnTo>
                    <a:lnTo>
                      <a:pt x="14949" y="22124"/>
                    </a:lnTo>
                    <a:lnTo>
                      <a:pt x="14724" y="22159"/>
                    </a:lnTo>
                    <a:lnTo>
                      <a:pt x="14500" y="22193"/>
                    </a:lnTo>
                    <a:lnTo>
                      <a:pt x="14275" y="22228"/>
                    </a:lnTo>
                    <a:lnTo>
                      <a:pt x="14042" y="22245"/>
                    </a:lnTo>
                    <a:lnTo>
                      <a:pt x="13818" y="22262"/>
                    </a:lnTo>
                    <a:lnTo>
                      <a:pt x="13585" y="22280"/>
                    </a:lnTo>
                    <a:lnTo>
                      <a:pt x="13118" y="22280"/>
                    </a:lnTo>
                    <a:lnTo>
                      <a:pt x="12885" y="22271"/>
                    </a:lnTo>
                    <a:lnTo>
                      <a:pt x="12661" y="22262"/>
                    </a:lnTo>
                    <a:lnTo>
                      <a:pt x="12436" y="22245"/>
                    </a:lnTo>
                    <a:lnTo>
                      <a:pt x="12212" y="22219"/>
                    </a:lnTo>
                    <a:lnTo>
                      <a:pt x="11987" y="22193"/>
                    </a:lnTo>
                    <a:lnTo>
                      <a:pt x="11762" y="22159"/>
                    </a:lnTo>
                    <a:lnTo>
                      <a:pt x="11538" y="22116"/>
                    </a:lnTo>
                    <a:lnTo>
                      <a:pt x="11322" y="22072"/>
                    </a:lnTo>
                    <a:lnTo>
                      <a:pt x="11106" y="22021"/>
                    </a:lnTo>
                    <a:lnTo>
                      <a:pt x="10890" y="21969"/>
                    </a:lnTo>
                    <a:lnTo>
                      <a:pt x="10674" y="21908"/>
                    </a:lnTo>
                    <a:lnTo>
                      <a:pt x="10467" y="21839"/>
                    </a:lnTo>
                    <a:lnTo>
                      <a:pt x="10260" y="21770"/>
                    </a:lnTo>
                    <a:lnTo>
                      <a:pt x="10053" y="21692"/>
                    </a:lnTo>
                    <a:lnTo>
                      <a:pt x="9845" y="21615"/>
                    </a:lnTo>
                    <a:lnTo>
                      <a:pt x="9647" y="21528"/>
                    </a:lnTo>
                    <a:lnTo>
                      <a:pt x="9448" y="21433"/>
                    </a:lnTo>
                    <a:lnTo>
                      <a:pt x="9250" y="21338"/>
                    </a:lnTo>
                    <a:lnTo>
                      <a:pt x="9060" y="21243"/>
                    </a:lnTo>
                    <a:lnTo>
                      <a:pt x="8870" y="21140"/>
                    </a:lnTo>
                    <a:lnTo>
                      <a:pt x="8680" y="21028"/>
                    </a:lnTo>
                    <a:lnTo>
                      <a:pt x="8498" y="20915"/>
                    </a:lnTo>
                    <a:lnTo>
                      <a:pt x="8308" y="20803"/>
                    </a:lnTo>
                    <a:lnTo>
                      <a:pt x="8136" y="20682"/>
                    </a:lnTo>
                    <a:lnTo>
                      <a:pt x="7782" y="20423"/>
                    </a:lnTo>
                    <a:lnTo>
                      <a:pt x="7445" y="20155"/>
                    </a:lnTo>
                    <a:lnTo>
                      <a:pt x="7125" y="19862"/>
                    </a:lnTo>
                    <a:lnTo>
                      <a:pt x="6814" y="19559"/>
                    </a:lnTo>
                    <a:lnTo>
                      <a:pt x="6521" y="19249"/>
                    </a:lnTo>
                    <a:lnTo>
                      <a:pt x="6244" y="18912"/>
                    </a:lnTo>
                    <a:lnTo>
                      <a:pt x="6106" y="18748"/>
                    </a:lnTo>
                    <a:lnTo>
                      <a:pt x="5977" y="18575"/>
                    </a:lnTo>
                    <a:lnTo>
                      <a:pt x="5856" y="18394"/>
                    </a:lnTo>
                    <a:lnTo>
                      <a:pt x="5726" y="18212"/>
                    </a:lnTo>
                    <a:lnTo>
                      <a:pt x="5614" y="18031"/>
                    </a:lnTo>
                    <a:lnTo>
                      <a:pt x="5502" y="17850"/>
                    </a:lnTo>
                    <a:lnTo>
                      <a:pt x="5389" y="17660"/>
                    </a:lnTo>
                    <a:lnTo>
                      <a:pt x="5286" y="17461"/>
                    </a:lnTo>
                    <a:lnTo>
                      <a:pt x="5191" y="17271"/>
                    </a:lnTo>
                    <a:lnTo>
                      <a:pt x="5096" y="17072"/>
                    </a:lnTo>
                    <a:lnTo>
                      <a:pt x="5001" y="16874"/>
                    </a:lnTo>
                    <a:lnTo>
                      <a:pt x="4915" y="16667"/>
                    </a:lnTo>
                    <a:lnTo>
                      <a:pt x="4837" y="16459"/>
                    </a:lnTo>
                    <a:lnTo>
                      <a:pt x="4759" y="16252"/>
                    </a:lnTo>
                    <a:lnTo>
                      <a:pt x="4690" y="16045"/>
                    </a:lnTo>
                    <a:lnTo>
                      <a:pt x="4621" y="15829"/>
                    </a:lnTo>
                    <a:lnTo>
                      <a:pt x="4560" y="15622"/>
                    </a:lnTo>
                    <a:lnTo>
                      <a:pt x="4509" y="15397"/>
                    </a:lnTo>
                    <a:lnTo>
                      <a:pt x="4457" y="15181"/>
                    </a:lnTo>
                    <a:lnTo>
                      <a:pt x="4414" y="14957"/>
                    </a:lnTo>
                    <a:lnTo>
                      <a:pt x="4370" y="14741"/>
                    </a:lnTo>
                    <a:lnTo>
                      <a:pt x="4345" y="14508"/>
                    </a:lnTo>
                    <a:lnTo>
                      <a:pt x="4310" y="14283"/>
                    </a:lnTo>
                    <a:lnTo>
                      <a:pt x="4293" y="14059"/>
                    </a:lnTo>
                    <a:lnTo>
                      <a:pt x="4275" y="13825"/>
                    </a:lnTo>
                    <a:lnTo>
                      <a:pt x="4258" y="13592"/>
                    </a:lnTo>
                    <a:lnTo>
                      <a:pt x="4258" y="13359"/>
                    </a:lnTo>
                    <a:lnTo>
                      <a:pt x="4258" y="13126"/>
                    </a:lnTo>
                    <a:lnTo>
                      <a:pt x="4267" y="12901"/>
                    </a:lnTo>
                    <a:lnTo>
                      <a:pt x="4275" y="12668"/>
                    </a:lnTo>
                    <a:lnTo>
                      <a:pt x="4293" y="12444"/>
                    </a:lnTo>
                    <a:lnTo>
                      <a:pt x="4319" y="12219"/>
                    </a:lnTo>
                    <a:lnTo>
                      <a:pt x="4345" y="11995"/>
                    </a:lnTo>
                    <a:lnTo>
                      <a:pt x="4379" y="11770"/>
                    </a:lnTo>
                    <a:lnTo>
                      <a:pt x="4422" y="11554"/>
                    </a:lnTo>
                    <a:lnTo>
                      <a:pt x="4465" y="11330"/>
                    </a:lnTo>
                    <a:lnTo>
                      <a:pt x="4517" y="11114"/>
                    </a:lnTo>
                    <a:lnTo>
                      <a:pt x="4569" y="10898"/>
                    </a:lnTo>
                    <a:lnTo>
                      <a:pt x="4630" y="10691"/>
                    </a:lnTo>
                    <a:lnTo>
                      <a:pt x="4699" y="10475"/>
                    </a:lnTo>
                    <a:lnTo>
                      <a:pt x="4768" y="10268"/>
                    </a:lnTo>
                    <a:lnTo>
                      <a:pt x="4845" y="10060"/>
                    </a:lnTo>
                    <a:lnTo>
                      <a:pt x="4923" y="9862"/>
                    </a:lnTo>
                    <a:lnTo>
                      <a:pt x="5010" y="9663"/>
                    </a:lnTo>
                    <a:lnTo>
                      <a:pt x="5104" y="9465"/>
                    </a:lnTo>
                    <a:lnTo>
                      <a:pt x="5199" y="9266"/>
                    </a:lnTo>
                    <a:lnTo>
                      <a:pt x="5294" y="9067"/>
                    </a:lnTo>
                    <a:lnTo>
                      <a:pt x="5398" y="8877"/>
                    </a:lnTo>
                    <a:lnTo>
                      <a:pt x="5510" y="8687"/>
                    </a:lnTo>
                    <a:lnTo>
                      <a:pt x="5623" y="8506"/>
                    </a:lnTo>
                    <a:lnTo>
                      <a:pt x="5735" y="8325"/>
                    </a:lnTo>
                    <a:lnTo>
                      <a:pt x="5856" y="8143"/>
                    </a:lnTo>
                    <a:lnTo>
                      <a:pt x="6115" y="7798"/>
                    </a:lnTo>
                    <a:lnTo>
                      <a:pt x="6383" y="7461"/>
                    </a:lnTo>
                    <a:lnTo>
                      <a:pt x="6676" y="7133"/>
                    </a:lnTo>
                    <a:lnTo>
                      <a:pt x="6978" y="6822"/>
                    </a:lnTo>
                    <a:lnTo>
                      <a:pt x="7289" y="6528"/>
                    </a:lnTo>
                    <a:lnTo>
                      <a:pt x="7453" y="6390"/>
                    </a:lnTo>
                    <a:lnTo>
                      <a:pt x="7626" y="6252"/>
                    </a:lnTo>
                    <a:lnTo>
                      <a:pt x="7790" y="6123"/>
                    </a:lnTo>
                    <a:lnTo>
                      <a:pt x="7963" y="5984"/>
                    </a:lnTo>
                    <a:lnTo>
                      <a:pt x="8144" y="5864"/>
                    </a:lnTo>
                    <a:lnTo>
                      <a:pt x="8326" y="5743"/>
                    </a:lnTo>
                    <a:lnTo>
                      <a:pt x="8507" y="5622"/>
                    </a:lnTo>
                    <a:lnTo>
                      <a:pt x="8688" y="5509"/>
                    </a:lnTo>
                    <a:lnTo>
                      <a:pt x="8878" y="5406"/>
                    </a:lnTo>
                    <a:lnTo>
                      <a:pt x="9077" y="5302"/>
                    </a:lnTo>
                    <a:lnTo>
                      <a:pt x="9267" y="5199"/>
                    </a:lnTo>
                    <a:lnTo>
                      <a:pt x="9465" y="5104"/>
                    </a:lnTo>
                    <a:lnTo>
                      <a:pt x="9664" y="5017"/>
                    </a:lnTo>
                    <a:lnTo>
                      <a:pt x="9871" y="4931"/>
                    </a:lnTo>
                    <a:lnTo>
                      <a:pt x="10070" y="4845"/>
                    </a:lnTo>
                    <a:lnTo>
                      <a:pt x="10286" y="4775"/>
                    </a:lnTo>
                    <a:lnTo>
                      <a:pt x="10493" y="4698"/>
                    </a:lnTo>
                    <a:lnTo>
                      <a:pt x="10709" y="4637"/>
                    </a:lnTo>
                    <a:lnTo>
                      <a:pt x="10916" y="4577"/>
                    </a:lnTo>
                    <a:lnTo>
                      <a:pt x="11141" y="4516"/>
                    </a:lnTo>
                    <a:lnTo>
                      <a:pt x="11357" y="4473"/>
                    </a:lnTo>
                    <a:lnTo>
                      <a:pt x="11581" y="4421"/>
                    </a:lnTo>
                    <a:lnTo>
                      <a:pt x="11797" y="4387"/>
                    </a:lnTo>
                    <a:lnTo>
                      <a:pt x="12022" y="4352"/>
                    </a:lnTo>
                    <a:lnTo>
                      <a:pt x="12255" y="4326"/>
                    </a:lnTo>
                    <a:lnTo>
                      <a:pt x="12479" y="4300"/>
                    </a:lnTo>
                    <a:lnTo>
                      <a:pt x="12712" y="4283"/>
                    </a:lnTo>
                    <a:lnTo>
                      <a:pt x="12946" y="4275"/>
                    </a:lnTo>
                    <a:lnTo>
                      <a:pt x="13179" y="4266"/>
                    </a:lnTo>
                    <a:close/>
                    <a:moveTo>
                      <a:pt x="15035" y="0"/>
                    </a:moveTo>
                    <a:lnTo>
                      <a:pt x="15053" y="104"/>
                    </a:lnTo>
                    <a:lnTo>
                      <a:pt x="15061" y="216"/>
                    </a:lnTo>
                    <a:lnTo>
                      <a:pt x="15061" y="337"/>
                    </a:lnTo>
                    <a:lnTo>
                      <a:pt x="15061" y="449"/>
                    </a:lnTo>
                    <a:lnTo>
                      <a:pt x="15053" y="553"/>
                    </a:lnTo>
                    <a:lnTo>
                      <a:pt x="15035" y="665"/>
                    </a:lnTo>
                    <a:lnTo>
                      <a:pt x="15009" y="777"/>
                    </a:lnTo>
                    <a:lnTo>
                      <a:pt x="14984" y="881"/>
                    </a:lnTo>
                    <a:lnTo>
                      <a:pt x="14958" y="984"/>
                    </a:lnTo>
                    <a:lnTo>
                      <a:pt x="14923" y="1088"/>
                    </a:lnTo>
                    <a:lnTo>
                      <a:pt x="14880" y="1183"/>
                    </a:lnTo>
                    <a:lnTo>
                      <a:pt x="14837" y="1278"/>
                    </a:lnTo>
                    <a:lnTo>
                      <a:pt x="14733" y="1468"/>
                    </a:lnTo>
                    <a:lnTo>
                      <a:pt x="14612" y="1641"/>
                    </a:lnTo>
                    <a:lnTo>
                      <a:pt x="14474" y="1805"/>
                    </a:lnTo>
                    <a:lnTo>
                      <a:pt x="14319" y="1952"/>
                    </a:lnTo>
                    <a:lnTo>
                      <a:pt x="14155" y="2081"/>
                    </a:lnTo>
                    <a:lnTo>
                      <a:pt x="13973" y="2202"/>
                    </a:lnTo>
                    <a:lnTo>
                      <a:pt x="13878" y="2254"/>
                    </a:lnTo>
                    <a:lnTo>
                      <a:pt x="13783" y="2306"/>
                    </a:lnTo>
                    <a:lnTo>
                      <a:pt x="13688" y="2349"/>
                    </a:lnTo>
                    <a:lnTo>
                      <a:pt x="13585" y="2383"/>
                    </a:lnTo>
                    <a:lnTo>
                      <a:pt x="13481" y="2418"/>
                    </a:lnTo>
                    <a:lnTo>
                      <a:pt x="13377" y="2444"/>
                    </a:lnTo>
                    <a:lnTo>
                      <a:pt x="13265" y="2470"/>
                    </a:lnTo>
                    <a:lnTo>
                      <a:pt x="13161" y="2487"/>
                    </a:lnTo>
                    <a:lnTo>
                      <a:pt x="13049" y="2496"/>
                    </a:lnTo>
                    <a:lnTo>
                      <a:pt x="12928" y="2504"/>
                    </a:lnTo>
                    <a:lnTo>
                      <a:pt x="12704" y="2504"/>
                    </a:lnTo>
                    <a:lnTo>
                      <a:pt x="12592" y="2496"/>
                    </a:lnTo>
                    <a:lnTo>
                      <a:pt x="12488" y="2478"/>
                    </a:lnTo>
                    <a:lnTo>
                      <a:pt x="12376" y="2452"/>
                    </a:lnTo>
                    <a:lnTo>
                      <a:pt x="12272" y="2427"/>
                    </a:lnTo>
                    <a:lnTo>
                      <a:pt x="12168" y="2401"/>
                    </a:lnTo>
                    <a:lnTo>
                      <a:pt x="12065" y="2366"/>
                    </a:lnTo>
                    <a:lnTo>
                      <a:pt x="11970" y="2323"/>
                    </a:lnTo>
                    <a:lnTo>
                      <a:pt x="11866" y="2280"/>
                    </a:lnTo>
                    <a:lnTo>
                      <a:pt x="11685" y="2176"/>
                    </a:lnTo>
                    <a:lnTo>
                      <a:pt x="11512" y="2055"/>
                    </a:lnTo>
                    <a:lnTo>
                      <a:pt x="11348" y="1917"/>
                    </a:lnTo>
                    <a:lnTo>
                      <a:pt x="11201" y="1762"/>
                    </a:lnTo>
                    <a:lnTo>
                      <a:pt x="11063" y="1598"/>
                    </a:lnTo>
                    <a:lnTo>
                      <a:pt x="10951" y="1416"/>
                    </a:lnTo>
                    <a:lnTo>
                      <a:pt x="10899" y="1330"/>
                    </a:lnTo>
                    <a:lnTo>
                      <a:pt x="10847" y="1226"/>
                    </a:lnTo>
                    <a:lnTo>
                      <a:pt x="10804" y="1131"/>
                    </a:lnTo>
                    <a:lnTo>
                      <a:pt x="10769" y="1028"/>
                    </a:lnTo>
                    <a:lnTo>
                      <a:pt x="10735" y="924"/>
                    </a:lnTo>
                    <a:lnTo>
                      <a:pt x="10709" y="820"/>
                    </a:lnTo>
                    <a:lnTo>
                      <a:pt x="10683" y="708"/>
                    </a:lnTo>
                    <a:lnTo>
                      <a:pt x="10666" y="604"/>
                    </a:lnTo>
                    <a:lnTo>
                      <a:pt x="10649" y="492"/>
                    </a:lnTo>
                    <a:lnTo>
                      <a:pt x="10649" y="380"/>
                    </a:lnTo>
                    <a:lnTo>
                      <a:pt x="10649" y="259"/>
                    </a:lnTo>
                    <a:lnTo>
                      <a:pt x="10657" y="138"/>
                    </a:lnTo>
                    <a:lnTo>
                      <a:pt x="10338" y="199"/>
                    </a:lnTo>
                    <a:lnTo>
                      <a:pt x="10018" y="276"/>
                    </a:lnTo>
                    <a:lnTo>
                      <a:pt x="9707" y="363"/>
                    </a:lnTo>
                    <a:lnTo>
                      <a:pt x="9396" y="449"/>
                    </a:lnTo>
                    <a:lnTo>
                      <a:pt x="9085" y="544"/>
                    </a:lnTo>
                    <a:lnTo>
                      <a:pt x="8783" y="648"/>
                    </a:lnTo>
                    <a:lnTo>
                      <a:pt x="8481" y="760"/>
                    </a:lnTo>
                    <a:lnTo>
                      <a:pt x="8187" y="881"/>
                    </a:lnTo>
                    <a:lnTo>
                      <a:pt x="8256" y="967"/>
                    </a:lnTo>
                    <a:lnTo>
                      <a:pt x="8326" y="1062"/>
                    </a:lnTo>
                    <a:lnTo>
                      <a:pt x="8386" y="1157"/>
                    </a:lnTo>
                    <a:lnTo>
                      <a:pt x="8438" y="1261"/>
                    </a:lnTo>
                    <a:lnTo>
                      <a:pt x="8481" y="1364"/>
                    </a:lnTo>
                    <a:lnTo>
                      <a:pt x="8524" y="1468"/>
                    </a:lnTo>
                    <a:lnTo>
                      <a:pt x="8559" y="1572"/>
                    </a:lnTo>
                    <a:lnTo>
                      <a:pt x="8593" y="1675"/>
                    </a:lnTo>
                    <a:lnTo>
                      <a:pt x="8619" y="1779"/>
                    </a:lnTo>
                    <a:lnTo>
                      <a:pt x="8636" y="1883"/>
                    </a:lnTo>
                    <a:lnTo>
                      <a:pt x="8645" y="1995"/>
                    </a:lnTo>
                    <a:lnTo>
                      <a:pt x="8662" y="2098"/>
                    </a:lnTo>
                    <a:lnTo>
                      <a:pt x="8662" y="2314"/>
                    </a:lnTo>
                    <a:lnTo>
                      <a:pt x="8645" y="2522"/>
                    </a:lnTo>
                    <a:lnTo>
                      <a:pt x="8602" y="2729"/>
                    </a:lnTo>
                    <a:lnTo>
                      <a:pt x="8550" y="2936"/>
                    </a:lnTo>
                    <a:lnTo>
                      <a:pt x="8472" y="3135"/>
                    </a:lnTo>
                    <a:lnTo>
                      <a:pt x="8377" y="3325"/>
                    </a:lnTo>
                    <a:lnTo>
                      <a:pt x="8317" y="3420"/>
                    </a:lnTo>
                    <a:lnTo>
                      <a:pt x="8265" y="3506"/>
                    </a:lnTo>
                    <a:lnTo>
                      <a:pt x="8196" y="3592"/>
                    </a:lnTo>
                    <a:lnTo>
                      <a:pt x="8127" y="3679"/>
                    </a:lnTo>
                    <a:lnTo>
                      <a:pt x="8058" y="3756"/>
                    </a:lnTo>
                    <a:lnTo>
                      <a:pt x="7980" y="3834"/>
                    </a:lnTo>
                    <a:lnTo>
                      <a:pt x="7894" y="3912"/>
                    </a:lnTo>
                    <a:lnTo>
                      <a:pt x="7807" y="3981"/>
                    </a:lnTo>
                    <a:lnTo>
                      <a:pt x="7721" y="4050"/>
                    </a:lnTo>
                    <a:lnTo>
                      <a:pt x="7626" y="4111"/>
                    </a:lnTo>
                    <a:lnTo>
                      <a:pt x="7522" y="4171"/>
                    </a:lnTo>
                    <a:lnTo>
                      <a:pt x="7427" y="4223"/>
                    </a:lnTo>
                    <a:lnTo>
                      <a:pt x="7324" y="4266"/>
                    </a:lnTo>
                    <a:lnTo>
                      <a:pt x="7220" y="4309"/>
                    </a:lnTo>
                    <a:lnTo>
                      <a:pt x="7117" y="4344"/>
                    </a:lnTo>
                    <a:lnTo>
                      <a:pt x="7013" y="4370"/>
                    </a:lnTo>
                    <a:lnTo>
                      <a:pt x="6909" y="4395"/>
                    </a:lnTo>
                    <a:lnTo>
                      <a:pt x="6806" y="4421"/>
                    </a:lnTo>
                    <a:lnTo>
                      <a:pt x="6693" y="4430"/>
                    </a:lnTo>
                    <a:lnTo>
                      <a:pt x="6590" y="4439"/>
                    </a:lnTo>
                    <a:lnTo>
                      <a:pt x="6374" y="4447"/>
                    </a:lnTo>
                    <a:lnTo>
                      <a:pt x="6167" y="4430"/>
                    </a:lnTo>
                    <a:lnTo>
                      <a:pt x="5959" y="4387"/>
                    </a:lnTo>
                    <a:lnTo>
                      <a:pt x="5752" y="4335"/>
                    </a:lnTo>
                    <a:lnTo>
                      <a:pt x="5554" y="4257"/>
                    </a:lnTo>
                    <a:lnTo>
                      <a:pt x="5364" y="4162"/>
                    </a:lnTo>
                    <a:lnTo>
                      <a:pt x="5269" y="4102"/>
                    </a:lnTo>
                    <a:lnTo>
                      <a:pt x="5182" y="4041"/>
                    </a:lnTo>
                    <a:lnTo>
                      <a:pt x="5096" y="3981"/>
                    </a:lnTo>
                    <a:lnTo>
                      <a:pt x="5010" y="3912"/>
                    </a:lnTo>
                    <a:lnTo>
                      <a:pt x="4932" y="3843"/>
                    </a:lnTo>
                    <a:lnTo>
                      <a:pt x="4854" y="3765"/>
                    </a:lnTo>
                    <a:lnTo>
                      <a:pt x="4776" y="3679"/>
                    </a:lnTo>
                    <a:lnTo>
                      <a:pt x="4707" y="3592"/>
                    </a:lnTo>
                    <a:lnTo>
                      <a:pt x="4638" y="3506"/>
                    </a:lnTo>
                    <a:lnTo>
                      <a:pt x="4578" y="3411"/>
                    </a:lnTo>
                    <a:lnTo>
                      <a:pt x="4517" y="3299"/>
                    </a:lnTo>
                    <a:lnTo>
                      <a:pt x="4465" y="3178"/>
                    </a:lnTo>
                    <a:lnTo>
                      <a:pt x="4224" y="3394"/>
                    </a:lnTo>
                    <a:lnTo>
                      <a:pt x="3991" y="3618"/>
                    </a:lnTo>
                    <a:lnTo>
                      <a:pt x="3757" y="3851"/>
                    </a:lnTo>
                    <a:lnTo>
                      <a:pt x="3533" y="4085"/>
                    </a:lnTo>
                    <a:lnTo>
                      <a:pt x="3308" y="4318"/>
                    </a:lnTo>
                    <a:lnTo>
                      <a:pt x="3092" y="4568"/>
                    </a:lnTo>
                    <a:lnTo>
                      <a:pt x="2885" y="4810"/>
                    </a:lnTo>
                    <a:lnTo>
                      <a:pt x="2687" y="5069"/>
                    </a:lnTo>
                    <a:lnTo>
                      <a:pt x="2799" y="5112"/>
                    </a:lnTo>
                    <a:lnTo>
                      <a:pt x="2911" y="5164"/>
                    </a:lnTo>
                    <a:lnTo>
                      <a:pt x="3015" y="5216"/>
                    </a:lnTo>
                    <a:lnTo>
                      <a:pt x="3110" y="5276"/>
                    </a:lnTo>
                    <a:lnTo>
                      <a:pt x="3196" y="5345"/>
                    </a:lnTo>
                    <a:lnTo>
                      <a:pt x="3282" y="5414"/>
                    </a:lnTo>
                    <a:lnTo>
                      <a:pt x="3369" y="5484"/>
                    </a:lnTo>
                    <a:lnTo>
                      <a:pt x="3446" y="5561"/>
                    </a:lnTo>
                    <a:lnTo>
                      <a:pt x="3524" y="5639"/>
                    </a:lnTo>
                    <a:lnTo>
                      <a:pt x="3593" y="5717"/>
                    </a:lnTo>
                    <a:lnTo>
                      <a:pt x="3654" y="5803"/>
                    </a:lnTo>
                    <a:lnTo>
                      <a:pt x="3723" y="5889"/>
                    </a:lnTo>
                    <a:lnTo>
                      <a:pt x="3826" y="6071"/>
                    </a:lnTo>
                    <a:lnTo>
                      <a:pt x="3921" y="6269"/>
                    </a:lnTo>
                    <a:lnTo>
                      <a:pt x="3991" y="6468"/>
                    </a:lnTo>
                    <a:lnTo>
                      <a:pt x="4042" y="6675"/>
                    </a:lnTo>
                    <a:lnTo>
                      <a:pt x="4077" y="6883"/>
                    </a:lnTo>
                    <a:lnTo>
                      <a:pt x="4086" y="7098"/>
                    </a:lnTo>
                    <a:lnTo>
                      <a:pt x="4086" y="7202"/>
                    </a:lnTo>
                    <a:lnTo>
                      <a:pt x="4077" y="7306"/>
                    </a:lnTo>
                    <a:lnTo>
                      <a:pt x="4068" y="7418"/>
                    </a:lnTo>
                    <a:lnTo>
                      <a:pt x="4051" y="7522"/>
                    </a:lnTo>
                    <a:lnTo>
                      <a:pt x="4025" y="7634"/>
                    </a:lnTo>
                    <a:lnTo>
                      <a:pt x="3999" y="7737"/>
                    </a:lnTo>
                    <a:lnTo>
                      <a:pt x="3965" y="7841"/>
                    </a:lnTo>
                    <a:lnTo>
                      <a:pt x="3921" y="7945"/>
                    </a:lnTo>
                    <a:lnTo>
                      <a:pt x="3878" y="8048"/>
                    </a:lnTo>
                    <a:lnTo>
                      <a:pt x="3826" y="8152"/>
                    </a:lnTo>
                    <a:lnTo>
                      <a:pt x="3775" y="8247"/>
                    </a:lnTo>
                    <a:lnTo>
                      <a:pt x="3714" y="8342"/>
                    </a:lnTo>
                    <a:lnTo>
                      <a:pt x="3645" y="8437"/>
                    </a:lnTo>
                    <a:lnTo>
                      <a:pt x="3576" y="8523"/>
                    </a:lnTo>
                    <a:lnTo>
                      <a:pt x="3507" y="8610"/>
                    </a:lnTo>
                    <a:lnTo>
                      <a:pt x="3429" y="8687"/>
                    </a:lnTo>
                    <a:lnTo>
                      <a:pt x="3351" y="8756"/>
                    </a:lnTo>
                    <a:lnTo>
                      <a:pt x="3274" y="8826"/>
                    </a:lnTo>
                    <a:lnTo>
                      <a:pt x="3187" y="8895"/>
                    </a:lnTo>
                    <a:lnTo>
                      <a:pt x="3101" y="8955"/>
                    </a:lnTo>
                    <a:lnTo>
                      <a:pt x="2920" y="9067"/>
                    </a:lnTo>
                    <a:lnTo>
                      <a:pt x="2721" y="9154"/>
                    </a:lnTo>
                    <a:lnTo>
                      <a:pt x="2522" y="9231"/>
                    </a:lnTo>
                    <a:lnTo>
                      <a:pt x="2315" y="9283"/>
                    </a:lnTo>
                    <a:lnTo>
                      <a:pt x="2108" y="9309"/>
                    </a:lnTo>
                    <a:lnTo>
                      <a:pt x="1892" y="9326"/>
                    </a:lnTo>
                    <a:lnTo>
                      <a:pt x="1788" y="9326"/>
                    </a:lnTo>
                    <a:lnTo>
                      <a:pt x="1685" y="9318"/>
                    </a:lnTo>
                    <a:lnTo>
                      <a:pt x="1573" y="9300"/>
                    </a:lnTo>
                    <a:lnTo>
                      <a:pt x="1469" y="9283"/>
                    </a:lnTo>
                    <a:lnTo>
                      <a:pt x="1357" y="9266"/>
                    </a:lnTo>
                    <a:lnTo>
                      <a:pt x="1253" y="9231"/>
                    </a:lnTo>
                    <a:lnTo>
                      <a:pt x="1149" y="9205"/>
                    </a:lnTo>
                    <a:lnTo>
                      <a:pt x="1046" y="9162"/>
                    </a:lnTo>
                    <a:lnTo>
                      <a:pt x="942" y="9119"/>
                    </a:lnTo>
                    <a:lnTo>
                      <a:pt x="839" y="9067"/>
                    </a:lnTo>
                    <a:lnTo>
                      <a:pt x="718" y="8990"/>
                    </a:lnTo>
                    <a:lnTo>
                      <a:pt x="605" y="8912"/>
                    </a:lnTo>
                    <a:lnTo>
                      <a:pt x="502" y="9214"/>
                    </a:lnTo>
                    <a:lnTo>
                      <a:pt x="407" y="9525"/>
                    </a:lnTo>
                    <a:lnTo>
                      <a:pt x="320" y="9845"/>
                    </a:lnTo>
                    <a:lnTo>
                      <a:pt x="243" y="10164"/>
                    </a:lnTo>
                    <a:lnTo>
                      <a:pt x="174" y="10484"/>
                    </a:lnTo>
                    <a:lnTo>
                      <a:pt x="105" y="10803"/>
                    </a:lnTo>
                    <a:lnTo>
                      <a:pt x="53" y="11131"/>
                    </a:lnTo>
                    <a:lnTo>
                      <a:pt x="1" y="11459"/>
                    </a:lnTo>
                    <a:lnTo>
                      <a:pt x="1" y="11459"/>
                    </a:lnTo>
                    <a:lnTo>
                      <a:pt x="139" y="11433"/>
                    </a:lnTo>
                    <a:lnTo>
                      <a:pt x="277" y="11416"/>
                    </a:lnTo>
                    <a:lnTo>
                      <a:pt x="389" y="11416"/>
                    </a:lnTo>
                    <a:lnTo>
                      <a:pt x="502" y="11425"/>
                    </a:lnTo>
                    <a:lnTo>
                      <a:pt x="614" y="11433"/>
                    </a:lnTo>
                    <a:lnTo>
                      <a:pt x="726" y="11451"/>
                    </a:lnTo>
                    <a:lnTo>
                      <a:pt x="830" y="11468"/>
                    </a:lnTo>
                    <a:lnTo>
                      <a:pt x="934" y="11494"/>
                    </a:lnTo>
                    <a:lnTo>
                      <a:pt x="1037" y="11528"/>
                    </a:lnTo>
                    <a:lnTo>
                      <a:pt x="1141" y="11563"/>
                    </a:lnTo>
                    <a:lnTo>
                      <a:pt x="1244" y="11606"/>
                    </a:lnTo>
                    <a:lnTo>
                      <a:pt x="1339" y="11649"/>
                    </a:lnTo>
                    <a:lnTo>
                      <a:pt x="1521" y="11753"/>
                    </a:lnTo>
                    <a:lnTo>
                      <a:pt x="1702" y="11874"/>
                    </a:lnTo>
                    <a:lnTo>
                      <a:pt x="1858" y="12012"/>
                    </a:lnTo>
                    <a:lnTo>
                      <a:pt x="2004" y="12159"/>
                    </a:lnTo>
                    <a:lnTo>
                      <a:pt x="2143" y="12323"/>
                    </a:lnTo>
                    <a:lnTo>
                      <a:pt x="2255" y="12504"/>
                    </a:lnTo>
                    <a:lnTo>
                      <a:pt x="2315" y="12599"/>
                    </a:lnTo>
                    <a:lnTo>
                      <a:pt x="2358" y="12694"/>
                    </a:lnTo>
                    <a:lnTo>
                      <a:pt x="2402" y="12798"/>
                    </a:lnTo>
                    <a:lnTo>
                      <a:pt x="2436" y="12893"/>
                    </a:lnTo>
                    <a:lnTo>
                      <a:pt x="2471" y="12996"/>
                    </a:lnTo>
                    <a:lnTo>
                      <a:pt x="2505" y="13109"/>
                    </a:lnTo>
                    <a:lnTo>
                      <a:pt x="2522" y="13212"/>
                    </a:lnTo>
                    <a:lnTo>
                      <a:pt x="2540" y="13325"/>
                    </a:lnTo>
                    <a:lnTo>
                      <a:pt x="2557" y="13437"/>
                    </a:lnTo>
                    <a:lnTo>
                      <a:pt x="2566" y="13549"/>
                    </a:lnTo>
                    <a:lnTo>
                      <a:pt x="2566" y="13661"/>
                    </a:lnTo>
                    <a:lnTo>
                      <a:pt x="2557" y="13774"/>
                    </a:lnTo>
                    <a:lnTo>
                      <a:pt x="2548" y="13886"/>
                    </a:lnTo>
                    <a:lnTo>
                      <a:pt x="2531" y="13998"/>
                    </a:lnTo>
                    <a:lnTo>
                      <a:pt x="2514" y="14102"/>
                    </a:lnTo>
                    <a:lnTo>
                      <a:pt x="2488" y="14205"/>
                    </a:lnTo>
                    <a:lnTo>
                      <a:pt x="2453" y="14309"/>
                    </a:lnTo>
                    <a:lnTo>
                      <a:pt x="2419" y="14413"/>
                    </a:lnTo>
                    <a:lnTo>
                      <a:pt x="2376" y="14516"/>
                    </a:lnTo>
                    <a:lnTo>
                      <a:pt x="2332" y="14611"/>
                    </a:lnTo>
                    <a:lnTo>
                      <a:pt x="2229" y="14801"/>
                    </a:lnTo>
                    <a:lnTo>
                      <a:pt x="2108" y="14974"/>
                    </a:lnTo>
                    <a:lnTo>
                      <a:pt x="1970" y="15129"/>
                    </a:lnTo>
                    <a:lnTo>
                      <a:pt x="1823" y="15285"/>
                    </a:lnTo>
                    <a:lnTo>
                      <a:pt x="1650" y="15414"/>
                    </a:lnTo>
                    <a:lnTo>
                      <a:pt x="1478" y="15535"/>
                    </a:lnTo>
                    <a:lnTo>
                      <a:pt x="1383" y="15587"/>
                    </a:lnTo>
                    <a:lnTo>
                      <a:pt x="1288" y="15630"/>
                    </a:lnTo>
                    <a:lnTo>
                      <a:pt x="1184" y="15674"/>
                    </a:lnTo>
                    <a:lnTo>
                      <a:pt x="1089" y="15717"/>
                    </a:lnTo>
                    <a:lnTo>
                      <a:pt x="985" y="15743"/>
                    </a:lnTo>
                    <a:lnTo>
                      <a:pt x="873" y="15777"/>
                    </a:lnTo>
                    <a:lnTo>
                      <a:pt x="769" y="15794"/>
                    </a:lnTo>
                    <a:lnTo>
                      <a:pt x="657" y="15820"/>
                    </a:lnTo>
                    <a:lnTo>
                      <a:pt x="545" y="15829"/>
                    </a:lnTo>
                    <a:lnTo>
                      <a:pt x="433" y="15838"/>
                    </a:lnTo>
                    <a:lnTo>
                      <a:pt x="277" y="15829"/>
                    </a:lnTo>
                    <a:lnTo>
                      <a:pt x="122" y="15812"/>
                    </a:lnTo>
                    <a:lnTo>
                      <a:pt x="182" y="16140"/>
                    </a:lnTo>
                    <a:lnTo>
                      <a:pt x="260" y="16468"/>
                    </a:lnTo>
                    <a:lnTo>
                      <a:pt x="346" y="16787"/>
                    </a:lnTo>
                    <a:lnTo>
                      <a:pt x="433" y="17107"/>
                    </a:lnTo>
                    <a:lnTo>
                      <a:pt x="536" y="17427"/>
                    </a:lnTo>
                    <a:lnTo>
                      <a:pt x="640" y="17737"/>
                    </a:lnTo>
                    <a:lnTo>
                      <a:pt x="752" y="18040"/>
                    </a:lnTo>
                    <a:lnTo>
                      <a:pt x="873" y="18351"/>
                    </a:lnTo>
                    <a:lnTo>
                      <a:pt x="994" y="18247"/>
                    </a:lnTo>
                    <a:lnTo>
                      <a:pt x="1054" y="18204"/>
                    </a:lnTo>
                    <a:lnTo>
                      <a:pt x="1124" y="18152"/>
                    </a:lnTo>
                    <a:lnTo>
                      <a:pt x="1219" y="18100"/>
                    </a:lnTo>
                    <a:lnTo>
                      <a:pt x="1313" y="18048"/>
                    </a:lnTo>
                    <a:lnTo>
                      <a:pt x="1417" y="17996"/>
                    </a:lnTo>
                    <a:lnTo>
                      <a:pt x="1521" y="17953"/>
                    </a:lnTo>
                    <a:lnTo>
                      <a:pt x="1624" y="17919"/>
                    </a:lnTo>
                    <a:lnTo>
                      <a:pt x="1728" y="17893"/>
                    </a:lnTo>
                    <a:lnTo>
                      <a:pt x="1832" y="17867"/>
                    </a:lnTo>
                    <a:lnTo>
                      <a:pt x="1944" y="17850"/>
                    </a:lnTo>
                    <a:lnTo>
                      <a:pt x="2048" y="17832"/>
                    </a:lnTo>
                    <a:lnTo>
                      <a:pt x="2151" y="17824"/>
                    </a:lnTo>
                    <a:lnTo>
                      <a:pt x="2367" y="17824"/>
                    </a:lnTo>
                    <a:lnTo>
                      <a:pt x="2583" y="17841"/>
                    </a:lnTo>
                    <a:lnTo>
                      <a:pt x="2790" y="17876"/>
                    </a:lnTo>
                    <a:lnTo>
                      <a:pt x="2989" y="17936"/>
                    </a:lnTo>
                    <a:lnTo>
                      <a:pt x="3187" y="18005"/>
                    </a:lnTo>
                    <a:lnTo>
                      <a:pt x="3377" y="18109"/>
                    </a:lnTo>
                    <a:lnTo>
                      <a:pt x="3472" y="18161"/>
                    </a:lnTo>
                    <a:lnTo>
                      <a:pt x="3559" y="18221"/>
                    </a:lnTo>
                    <a:lnTo>
                      <a:pt x="3645" y="18281"/>
                    </a:lnTo>
                    <a:lnTo>
                      <a:pt x="3731" y="18351"/>
                    </a:lnTo>
                    <a:lnTo>
                      <a:pt x="3809" y="18428"/>
                    </a:lnTo>
                    <a:lnTo>
                      <a:pt x="3887" y="18506"/>
                    </a:lnTo>
                    <a:lnTo>
                      <a:pt x="3965" y="18584"/>
                    </a:lnTo>
                    <a:lnTo>
                      <a:pt x="4034" y="18670"/>
                    </a:lnTo>
                    <a:lnTo>
                      <a:pt x="4103" y="18765"/>
                    </a:lnTo>
                    <a:lnTo>
                      <a:pt x="4163" y="18860"/>
                    </a:lnTo>
                    <a:lnTo>
                      <a:pt x="4224" y="18955"/>
                    </a:lnTo>
                    <a:lnTo>
                      <a:pt x="4275" y="19050"/>
                    </a:lnTo>
                    <a:lnTo>
                      <a:pt x="4319" y="19154"/>
                    </a:lnTo>
                    <a:lnTo>
                      <a:pt x="4362" y="19257"/>
                    </a:lnTo>
                    <a:lnTo>
                      <a:pt x="4396" y="19361"/>
                    </a:lnTo>
                    <a:lnTo>
                      <a:pt x="4431" y="19465"/>
                    </a:lnTo>
                    <a:lnTo>
                      <a:pt x="4457" y="19568"/>
                    </a:lnTo>
                    <a:lnTo>
                      <a:pt x="4474" y="19680"/>
                    </a:lnTo>
                    <a:lnTo>
                      <a:pt x="4491" y="19784"/>
                    </a:lnTo>
                    <a:lnTo>
                      <a:pt x="4500" y="19888"/>
                    </a:lnTo>
                    <a:lnTo>
                      <a:pt x="4500" y="20104"/>
                    </a:lnTo>
                    <a:lnTo>
                      <a:pt x="4483" y="20319"/>
                    </a:lnTo>
                    <a:lnTo>
                      <a:pt x="4448" y="20527"/>
                    </a:lnTo>
                    <a:lnTo>
                      <a:pt x="4388" y="20725"/>
                    </a:lnTo>
                    <a:lnTo>
                      <a:pt x="4310" y="20924"/>
                    </a:lnTo>
                    <a:lnTo>
                      <a:pt x="4215" y="21114"/>
                    </a:lnTo>
                    <a:lnTo>
                      <a:pt x="4163" y="21209"/>
                    </a:lnTo>
                    <a:lnTo>
                      <a:pt x="4103" y="21295"/>
                    </a:lnTo>
                    <a:lnTo>
                      <a:pt x="4034" y="21382"/>
                    </a:lnTo>
                    <a:lnTo>
                      <a:pt x="3965" y="21468"/>
                    </a:lnTo>
                    <a:lnTo>
                      <a:pt x="3896" y="21554"/>
                    </a:lnTo>
                    <a:lnTo>
                      <a:pt x="3818" y="21632"/>
                    </a:lnTo>
                    <a:lnTo>
                      <a:pt x="3731" y="21701"/>
                    </a:lnTo>
                    <a:lnTo>
                      <a:pt x="3645" y="21770"/>
                    </a:lnTo>
                    <a:lnTo>
                      <a:pt x="3559" y="21839"/>
                    </a:lnTo>
                    <a:lnTo>
                      <a:pt x="3464" y="21900"/>
                    </a:lnTo>
                    <a:lnTo>
                      <a:pt x="3386" y="21943"/>
                    </a:lnTo>
                    <a:lnTo>
                      <a:pt x="3317" y="21986"/>
                    </a:lnTo>
                    <a:lnTo>
                      <a:pt x="3162" y="22055"/>
                    </a:lnTo>
                    <a:lnTo>
                      <a:pt x="3377" y="22306"/>
                    </a:lnTo>
                    <a:lnTo>
                      <a:pt x="3611" y="22547"/>
                    </a:lnTo>
                    <a:lnTo>
                      <a:pt x="3844" y="22781"/>
                    </a:lnTo>
                    <a:lnTo>
                      <a:pt x="4077" y="23014"/>
                    </a:lnTo>
                    <a:lnTo>
                      <a:pt x="4327" y="23238"/>
                    </a:lnTo>
                    <a:lnTo>
                      <a:pt x="4578" y="23463"/>
                    </a:lnTo>
                    <a:lnTo>
                      <a:pt x="4828" y="23670"/>
                    </a:lnTo>
                    <a:lnTo>
                      <a:pt x="5087" y="23877"/>
                    </a:lnTo>
                    <a:lnTo>
                      <a:pt x="5148" y="23722"/>
                    </a:lnTo>
                    <a:lnTo>
                      <a:pt x="5182" y="23644"/>
                    </a:lnTo>
                    <a:lnTo>
                      <a:pt x="5217" y="23566"/>
                    </a:lnTo>
                    <a:lnTo>
                      <a:pt x="5277" y="23471"/>
                    </a:lnTo>
                    <a:lnTo>
                      <a:pt x="5338" y="23376"/>
                    </a:lnTo>
                    <a:lnTo>
                      <a:pt x="5398" y="23281"/>
                    </a:lnTo>
                    <a:lnTo>
                      <a:pt x="5467" y="23195"/>
                    </a:lnTo>
                    <a:lnTo>
                      <a:pt x="5536" y="23109"/>
                    </a:lnTo>
                    <a:lnTo>
                      <a:pt x="5614" y="23031"/>
                    </a:lnTo>
                    <a:lnTo>
                      <a:pt x="5692" y="22962"/>
                    </a:lnTo>
                    <a:lnTo>
                      <a:pt x="5778" y="22893"/>
                    </a:lnTo>
                    <a:lnTo>
                      <a:pt x="5864" y="22824"/>
                    </a:lnTo>
                    <a:lnTo>
                      <a:pt x="5951" y="22763"/>
                    </a:lnTo>
                    <a:lnTo>
                      <a:pt x="6132" y="22651"/>
                    </a:lnTo>
                    <a:lnTo>
                      <a:pt x="6322" y="22565"/>
                    </a:lnTo>
                    <a:lnTo>
                      <a:pt x="6521" y="22487"/>
                    </a:lnTo>
                    <a:lnTo>
                      <a:pt x="6728" y="22435"/>
                    </a:lnTo>
                    <a:lnTo>
                      <a:pt x="6935" y="22409"/>
                    </a:lnTo>
                    <a:lnTo>
                      <a:pt x="7151" y="22392"/>
                    </a:lnTo>
                    <a:lnTo>
                      <a:pt x="7255" y="22392"/>
                    </a:lnTo>
                    <a:lnTo>
                      <a:pt x="7367" y="22401"/>
                    </a:lnTo>
                    <a:lnTo>
                      <a:pt x="7471" y="22418"/>
                    </a:lnTo>
                    <a:lnTo>
                      <a:pt x="7583" y="22435"/>
                    </a:lnTo>
                    <a:lnTo>
                      <a:pt x="7687" y="22452"/>
                    </a:lnTo>
                    <a:lnTo>
                      <a:pt x="7790" y="22487"/>
                    </a:lnTo>
                    <a:lnTo>
                      <a:pt x="7894" y="22513"/>
                    </a:lnTo>
                    <a:lnTo>
                      <a:pt x="8006" y="22556"/>
                    </a:lnTo>
                    <a:lnTo>
                      <a:pt x="8110" y="22599"/>
                    </a:lnTo>
                    <a:lnTo>
                      <a:pt x="8205" y="22651"/>
                    </a:lnTo>
                    <a:lnTo>
                      <a:pt x="8308" y="22711"/>
                    </a:lnTo>
                    <a:lnTo>
                      <a:pt x="8403" y="22772"/>
                    </a:lnTo>
                    <a:lnTo>
                      <a:pt x="8490" y="22832"/>
                    </a:lnTo>
                    <a:lnTo>
                      <a:pt x="8576" y="22901"/>
                    </a:lnTo>
                    <a:lnTo>
                      <a:pt x="8662" y="22971"/>
                    </a:lnTo>
                    <a:lnTo>
                      <a:pt x="8740" y="23048"/>
                    </a:lnTo>
                    <a:lnTo>
                      <a:pt x="8818" y="23126"/>
                    </a:lnTo>
                    <a:lnTo>
                      <a:pt x="8887" y="23212"/>
                    </a:lnTo>
                    <a:lnTo>
                      <a:pt x="8947" y="23290"/>
                    </a:lnTo>
                    <a:lnTo>
                      <a:pt x="9016" y="23385"/>
                    </a:lnTo>
                    <a:lnTo>
                      <a:pt x="9120" y="23566"/>
                    </a:lnTo>
                    <a:lnTo>
                      <a:pt x="9215" y="23756"/>
                    </a:lnTo>
                    <a:lnTo>
                      <a:pt x="9284" y="23955"/>
                    </a:lnTo>
                    <a:lnTo>
                      <a:pt x="9336" y="24162"/>
                    </a:lnTo>
                    <a:lnTo>
                      <a:pt x="9370" y="24369"/>
                    </a:lnTo>
                    <a:lnTo>
                      <a:pt x="9379" y="24585"/>
                    </a:lnTo>
                    <a:lnTo>
                      <a:pt x="9379" y="24689"/>
                    </a:lnTo>
                    <a:lnTo>
                      <a:pt x="9370" y="24801"/>
                    </a:lnTo>
                    <a:lnTo>
                      <a:pt x="9362" y="24905"/>
                    </a:lnTo>
                    <a:lnTo>
                      <a:pt x="9345" y="25017"/>
                    </a:lnTo>
                    <a:lnTo>
                      <a:pt x="9319" y="25121"/>
                    </a:lnTo>
                    <a:lnTo>
                      <a:pt x="9293" y="25224"/>
                    </a:lnTo>
                    <a:lnTo>
                      <a:pt x="9258" y="25328"/>
                    </a:lnTo>
                    <a:lnTo>
                      <a:pt x="9215" y="25432"/>
                    </a:lnTo>
                    <a:lnTo>
                      <a:pt x="9172" y="25535"/>
                    </a:lnTo>
                    <a:lnTo>
                      <a:pt x="9120" y="25639"/>
                    </a:lnTo>
                    <a:lnTo>
                      <a:pt x="9077" y="25717"/>
                    </a:lnTo>
                    <a:lnTo>
                      <a:pt x="9025" y="25794"/>
                    </a:lnTo>
                    <a:lnTo>
                      <a:pt x="8921" y="25941"/>
                    </a:lnTo>
                    <a:lnTo>
                      <a:pt x="9232" y="26045"/>
                    </a:lnTo>
                    <a:lnTo>
                      <a:pt x="9552" y="26140"/>
                    </a:lnTo>
                    <a:lnTo>
                      <a:pt x="9871" y="26226"/>
                    </a:lnTo>
                    <a:lnTo>
                      <a:pt x="10199" y="26312"/>
                    </a:lnTo>
                    <a:lnTo>
                      <a:pt x="10528" y="26382"/>
                    </a:lnTo>
                    <a:lnTo>
                      <a:pt x="10856" y="26451"/>
                    </a:lnTo>
                    <a:lnTo>
                      <a:pt x="11184" y="26502"/>
                    </a:lnTo>
                    <a:lnTo>
                      <a:pt x="11521" y="26554"/>
                    </a:lnTo>
                    <a:lnTo>
                      <a:pt x="11495" y="26382"/>
                    </a:lnTo>
                    <a:lnTo>
                      <a:pt x="11478" y="26295"/>
                    </a:lnTo>
                    <a:lnTo>
                      <a:pt x="11478" y="26209"/>
                    </a:lnTo>
                    <a:lnTo>
                      <a:pt x="11478" y="26088"/>
                    </a:lnTo>
                    <a:lnTo>
                      <a:pt x="11478" y="25976"/>
                    </a:lnTo>
                    <a:lnTo>
                      <a:pt x="11486" y="25872"/>
                    </a:lnTo>
                    <a:lnTo>
                      <a:pt x="11503" y="25760"/>
                    </a:lnTo>
                    <a:lnTo>
                      <a:pt x="11521" y="25648"/>
                    </a:lnTo>
                    <a:lnTo>
                      <a:pt x="11547" y="25544"/>
                    </a:lnTo>
                    <a:lnTo>
                      <a:pt x="11581" y="25440"/>
                    </a:lnTo>
                    <a:lnTo>
                      <a:pt x="11616" y="25337"/>
                    </a:lnTo>
                    <a:lnTo>
                      <a:pt x="11659" y="25242"/>
                    </a:lnTo>
                    <a:lnTo>
                      <a:pt x="11702" y="25147"/>
                    </a:lnTo>
                    <a:lnTo>
                      <a:pt x="11806" y="24957"/>
                    </a:lnTo>
                    <a:lnTo>
                      <a:pt x="11927" y="24784"/>
                    </a:lnTo>
                    <a:lnTo>
                      <a:pt x="12065" y="24620"/>
                    </a:lnTo>
                    <a:lnTo>
                      <a:pt x="12220" y="24473"/>
                    </a:lnTo>
                    <a:lnTo>
                      <a:pt x="12384" y="24335"/>
                    </a:lnTo>
                    <a:lnTo>
                      <a:pt x="12566" y="24223"/>
                    </a:lnTo>
                    <a:lnTo>
                      <a:pt x="12652" y="24171"/>
                    </a:lnTo>
                    <a:lnTo>
                      <a:pt x="12756" y="24119"/>
                    </a:lnTo>
                    <a:lnTo>
                      <a:pt x="12851" y="24076"/>
                    </a:lnTo>
                    <a:lnTo>
                      <a:pt x="12954" y="24041"/>
                    </a:lnTo>
                    <a:lnTo>
                      <a:pt x="13058" y="24007"/>
                    </a:lnTo>
                    <a:lnTo>
                      <a:pt x="13161" y="23981"/>
                    </a:lnTo>
                    <a:lnTo>
                      <a:pt x="13274" y="23955"/>
                    </a:lnTo>
                    <a:lnTo>
                      <a:pt x="13377" y="23938"/>
                    </a:lnTo>
                    <a:lnTo>
                      <a:pt x="13490" y="23929"/>
                    </a:lnTo>
                    <a:lnTo>
                      <a:pt x="13602" y="23920"/>
                    </a:lnTo>
                    <a:lnTo>
                      <a:pt x="13835" y="23920"/>
                    </a:lnTo>
                    <a:lnTo>
                      <a:pt x="13939" y="23929"/>
                    </a:lnTo>
                    <a:lnTo>
                      <a:pt x="14051" y="23946"/>
                    </a:lnTo>
                    <a:lnTo>
                      <a:pt x="14163" y="23972"/>
                    </a:lnTo>
                    <a:lnTo>
                      <a:pt x="14267" y="23998"/>
                    </a:lnTo>
                    <a:lnTo>
                      <a:pt x="14370" y="24024"/>
                    </a:lnTo>
                    <a:lnTo>
                      <a:pt x="14474" y="24059"/>
                    </a:lnTo>
                    <a:lnTo>
                      <a:pt x="14569" y="24102"/>
                    </a:lnTo>
                    <a:lnTo>
                      <a:pt x="14664" y="24145"/>
                    </a:lnTo>
                    <a:lnTo>
                      <a:pt x="14854" y="24249"/>
                    </a:lnTo>
                    <a:lnTo>
                      <a:pt x="15027" y="24369"/>
                    </a:lnTo>
                    <a:lnTo>
                      <a:pt x="15191" y="24508"/>
                    </a:lnTo>
                    <a:lnTo>
                      <a:pt x="15338" y="24663"/>
                    </a:lnTo>
                    <a:lnTo>
                      <a:pt x="15467" y="24827"/>
                    </a:lnTo>
                    <a:lnTo>
                      <a:pt x="15588" y="25009"/>
                    </a:lnTo>
                    <a:lnTo>
                      <a:pt x="15640" y="25095"/>
                    </a:lnTo>
                    <a:lnTo>
                      <a:pt x="15692" y="25199"/>
                    </a:lnTo>
                    <a:lnTo>
                      <a:pt x="15735" y="25293"/>
                    </a:lnTo>
                    <a:lnTo>
                      <a:pt x="15769" y="25397"/>
                    </a:lnTo>
                    <a:lnTo>
                      <a:pt x="15804" y="25501"/>
                    </a:lnTo>
                    <a:lnTo>
                      <a:pt x="15830" y="25604"/>
                    </a:lnTo>
                    <a:lnTo>
                      <a:pt x="15856" y="25717"/>
                    </a:lnTo>
                    <a:lnTo>
                      <a:pt x="15873" y="25820"/>
                    </a:lnTo>
                    <a:lnTo>
                      <a:pt x="15882" y="25933"/>
                    </a:lnTo>
                    <a:lnTo>
                      <a:pt x="15890" y="26045"/>
                    </a:lnTo>
                    <a:lnTo>
                      <a:pt x="15890" y="26140"/>
                    </a:lnTo>
                    <a:lnTo>
                      <a:pt x="15890" y="26235"/>
                    </a:lnTo>
                    <a:lnTo>
                      <a:pt x="15864" y="26416"/>
                    </a:lnTo>
                    <a:lnTo>
                      <a:pt x="16201" y="26347"/>
                    </a:lnTo>
                    <a:lnTo>
                      <a:pt x="16529" y="26269"/>
                    </a:lnTo>
                    <a:lnTo>
                      <a:pt x="16849" y="26183"/>
                    </a:lnTo>
                    <a:lnTo>
                      <a:pt x="17177" y="26088"/>
                    </a:lnTo>
                    <a:lnTo>
                      <a:pt x="17496" y="25984"/>
                    </a:lnTo>
                    <a:lnTo>
                      <a:pt x="17807" y="25881"/>
                    </a:lnTo>
                    <a:lnTo>
                      <a:pt x="18118" y="25760"/>
                    </a:lnTo>
                    <a:lnTo>
                      <a:pt x="18429" y="25639"/>
                    </a:lnTo>
                    <a:lnTo>
                      <a:pt x="18317" y="25501"/>
                    </a:lnTo>
                    <a:lnTo>
                      <a:pt x="18265" y="25432"/>
                    </a:lnTo>
                    <a:lnTo>
                      <a:pt x="18213" y="25363"/>
                    </a:lnTo>
                    <a:lnTo>
                      <a:pt x="18153" y="25268"/>
                    </a:lnTo>
                    <a:lnTo>
                      <a:pt x="18101" y="25164"/>
                    </a:lnTo>
                    <a:lnTo>
                      <a:pt x="18058" y="25060"/>
                    </a:lnTo>
                    <a:lnTo>
                      <a:pt x="18015" y="24957"/>
                    </a:lnTo>
                    <a:lnTo>
                      <a:pt x="17980" y="24853"/>
                    </a:lnTo>
                    <a:lnTo>
                      <a:pt x="17946" y="24749"/>
                    </a:lnTo>
                    <a:lnTo>
                      <a:pt x="17920" y="24646"/>
                    </a:lnTo>
                    <a:lnTo>
                      <a:pt x="17902" y="24542"/>
                    </a:lnTo>
                    <a:lnTo>
                      <a:pt x="17885" y="24430"/>
                    </a:lnTo>
                    <a:lnTo>
                      <a:pt x="17876" y="24326"/>
                    </a:lnTo>
                    <a:lnTo>
                      <a:pt x="17876" y="24110"/>
                    </a:lnTo>
                    <a:lnTo>
                      <a:pt x="17894" y="23903"/>
                    </a:lnTo>
                    <a:lnTo>
                      <a:pt x="17928" y="23696"/>
                    </a:lnTo>
                    <a:lnTo>
                      <a:pt x="17989" y="23489"/>
                    </a:lnTo>
                    <a:lnTo>
                      <a:pt x="18066" y="23290"/>
                    </a:lnTo>
                    <a:lnTo>
                      <a:pt x="18161" y="23100"/>
                    </a:lnTo>
                    <a:lnTo>
                      <a:pt x="18213" y="23005"/>
                    </a:lnTo>
                    <a:lnTo>
                      <a:pt x="18274" y="22919"/>
                    </a:lnTo>
                    <a:lnTo>
                      <a:pt x="18343" y="22832"/>
                    </a:lnTo>
                    <a:lnTo>
                      <a:pt x="18412" y="22746"/>
                    </a:lnTo>
                    <a:lnTo>
                      <a:pt x="18481" y="22668"/>
                    </a:lnTo>
                    <a:lnTo>
                      <a:pt x="18559" y="22591"/>
                    </a:lnTo>
                    <a:lnTo>
                      <a:pt x="18645" y="22513"/>
                    </a:lnTo>
                    <a:lnTo>
                      <a:pt x="18731" y="22444"/>
                    </a:lnTo>
                    <a:lnTo>
                      <a:pt x="18818" y="22375"/>
                    </a:lnTo>
                    <a:lnTo>
                      <a:pt x="18913" y="22314"/>
                    </a:lnTo>
                    <a:lnTo>
                      <a:pt x="19008" y="22254"/>
                    </a:lnTo>
                    <a:lnTo>
                      <a:pt x="19111" y="22202"/>
                    </a:lnTo>
                    <a:lnTo>
                      <a:pt x="19215" y="22159"/>
                    </a:lnTo>
                    <a:lnTo>
                      <a:pt x="19319" y="22116"/>
                    </a:lnTo>
                    <a:lnTo>
                      <a:pt x="19422" y="22081"/>
                    </a:lnTo>
                    <a:lnTo>
                      <a:pt x="19526" y="22055"/>
                    </a:lnTo>
                    <a:lnTo>
                      <a:pt x="19629" y="22029"/>
                    </a:lnTo>
                    <a:lnTo>
                      <a:pt x="19733" y="22003"/>
                    </a:lnTo>
                    <a:lnTo>
                      <a:pt x="19837" y="21995"/>
                    </a:lnTo>
                    <a:lnTo>
                      <a:pt x="19949" y="21986"/>
                    </a:lnTo>
                    <a:lnTo>
                      <a:pt x="20165" y="21977"/>
                    </a:lnTo>
                    <a:lnTo>
                      <a:pt x="20372" y="21995"/>
                    </a:lnTo>
                    <a:lnTo>
                      <a:pt x="20579" y="22038"/>
                    </a:lnTo>
                    <a:lnTo>
                      <a:pt x="20787" y="22090"/>
                    </a:lnTo>
                    <a:lnTo>
                      <a:pt x="20985" y="22167"/>
                    </a:lnTo>
                    <a:lnTo>
                      <a:pt x="21175" y="22262"/>
                    </a:lnTo>
                    <a:lnTo>
                      <a:pt x="21270" y="22323"/>
                    </a:lnTo>
                    <a:lnTo>
                      <a:pt x="21357" y="22383"/>
                    </a:lnTo>
                    <a:lnTo>
                      <a:pt x="21443" y="22444"/>
                    </a:lnTo>
                    <a:lnTo>
                      <a:pt x="21529" y="22513"/>
                    </a:lnTo>
                    <a:lnTo>
                      <a:pt x="21607" y="22582"/>
                    </a:lnTo>
                    <a:lnTo>
                      <a:pt x="21685" y="22660"/>
                    </a:lnTo>
                    <a:lnTo>
                      <a:pt x="21762" y="22746"/>
                    </a:lnTo>
                    <a:lnTo>
                      <a:pt x="21832" y="22832"/>
                    </a:lnTo>
                    <a:lnTo>
                      <a:pt x="21892" y="22919"/>
                    </a:lnTo>
                    <a:lnTo>
                      <a:pt x="21961" y="23014"/>
                    </a:lnTo>
                    <a:lnTo>
                      <a:pt x="22004" y="23091"/>
                    </a:lnTo>
                    <a:lnTo>
                      <a:pt x="22047" y="23169"/>
                    </a:lnTo>
                    <a:lnTo>
                      <a:pt x="22117" y="23333"/>
                    </a:lnTo>
                    <a:lnTo>
                      <a:pt x="22358" y="23109"/>
                    </a:lnTo>
                    <a:lnTo>
                      <a:pt x="22600" y="22884"/>
                    </a:lnTo>
                    <a:lnTo>
                      <a:pt x="22842" y="22642"/>
                    </a:lnTo>
                    <a:lnTo>
                      <a:pt x="23066" y="22401"/>
                    </a:lnTo>
                    <a:lnTo>
                      <a:pt x="23291" y="22159"/>
                    </a:lnTo>
                    <a:lnTo>
                      <a:pt x="23507" y="21908"/>
                    </a:lnTo>
                    <a:lnTo>
                      <a:pt x="23723" y="21649"/>
                    </a:lnTo>
                    <a:lnTo>
                      <a:pt x="23930" y="21390"/>
                    </a:lnTo>
                    <a:lnTo>
                      <a:pt x="23775" y="21330"/>
                    </a:lnTo>
                    <a:lnTo>
                      <a:pt x="23697" y="21295"/>
                    </a:lnTo>
                    <a:lnTo>
                      <a:pt x="23628" y="21261"/>
                    </a:lnTo>
                    <a:lnTo>
                      <a:pt x="23524" y="21209"/>
                    </a:lnTo>
                    <a:lnTo>
                      <a:pt x="23429" y="21148"/>
                    </a:lnTo>
                    <a:lnTo>
                      <a:pt x="23334" y="21079"/>
                    </a:lnTo>
                    <a:lnTo>
                      <a:pt x="23248" y="21010"/>
                    </a:lnTo>
                    <a:lnTo>
                      <a:pt x="23170" y="20941"/>
                    </a:lnTo>
                    <a:lnTo>
                      <a:pt x="23092" y="20863"/>
                    </a:lnTo>
                    <a:lnTo>
                      <a:pt x="23015" y="20786"/>
                    </a:lnTo>
                    <a:lnTo>
                      <a:pt x="22946" y="20708"/>
                    </a:lnTo>
                    <a:lnTo>
                      <a:pt x="22876" y="20622"/>
                    </a:lnTo>
                    <a:lnTo>
                      <a:pt x="22816" y="20535"/>
                    </a:lnTo>
                    <a:lnTo>
                      <a:pt x="22712" y="20345"/>
                    </a:lnTo>
                    <a:lnTo>
                      <a:pt x="22617" y="20155"/>
                    </a:lnTo>
                    <a:lnTo>
                      <a:pt x="22548" y="19957"/>
                    </a:lnTo>
                    <a:lnTo>
                      <a:pt x="22496" y="19749"/>
                    </a:lnTo>
                    <a:lnTo>
                      <a:pt x="22462" y="19542"/>
                    </a:lnTo>
                    <a:lnTo>
                      <a:pt x="22453" y="19326"/>
                    </a:lnTo>
                    <a:lnTo>
                      <a:pt x="22453" y="19223"/>
                    </a:lnTo>
                    <a:lnTo>
                      <a:pt x="22462" y="19119"/>
                    </a:lnTo>
                    <a:lnTo>
                      <a:pt x="22471" y="19007"/>
                    </a:lnTo>
                    <a:lnTo>
                      <a:pt x="22488" y="18903"/>
                    </a:lnTo>
                    <a:lnTo>
                      <a:pt x="22514" y="18791"/>
                    </a:lnTo>
                    <a:lnTo>
                      <a:pt x="22540" y="18687"/>
                    </a:lnTo>
                    <a:lnTo>
                      <a:pt x="22574" y="18584"/>
                    </a:lnTo>
                    <a:lnTo>
                      <a:pt x="22609" y="18480"/>
                    </a:lnTo>
                    <a:lnTo>
                      <a:pt x="22661" y="18376"/>
                    </a:lnTo>
                    <a:lnTo>
                      <a:pt x="22712" y="18273"/>
                    </a:lnTo>
                    <a:lnTo>
                      <a:pt x="22764" y="18178"/>
                    </a:lnTo>
                    <a:lnTo>
                      <a:pt x="22825" y="18083"/>
                    </a:lnTo>
                    <a:lnTo>
                      <a:pt x="22885" y="17988"/>
                    </a:lnTo>
                    <a:lnTo>
                      <a:pt x="22954" y="17901"/>
                    </a:lnTo>
                    <a:lnTo>
                      <a:pt x="23032" y="17815"/>
                    </a:lnTo>
                    <a:lnTo>
                      <a:pt x="23101" y="17737"/>
                    </a:lnTo>
                    <a:lnTo>
                      <a:pt x="23187" y="17668"/>
                    </a:lnTo>
                    <a:lnTo>
                      <a:pt x="23265" y="17599"/>
                    </a:lnTo>
                    <a:lnTo>
                      <a:pt x="23351" y="17530"/>
                    </a:lnTo>
                    <a:lnTo>
                      <a:pt x="23438" y="17470"/>
                    </a:lnTo>
                    <a:lnTo>
                      <a:pt x="23619" y="17357"/>
                    </a:lnTo>
                    <a:lnTo>
                      <a:pt x="23818" y="17271"/>
                    </a:lnTo>
                    <a:lnTo>
                      <a:pt x="24016" y="17193"/>
                    </a:lnTo>
                    <a:lnTo>
                      <a:pt x="24215" y="17142"/>
                    </a:lnTo>
                    <a:lnTo>
                      <a:pt x="24431" y="17116"/>
                    </a:lnTo>
                    <a:lnTo>
                      <a:pt x="24638" y="17098"/>
                    </a:lnTo>
                    <a:lnTo>
                      <a:pt x="24750" y="17098"/>
                    </a:lnTo>
                    <a:lnTo>
                      <a:pt x="24854" y="17107"/>
                    </a:lnTo>
                    <a:lnTo>
                      <a:pt x="24966" y="17124"/>
                    </a:lnTo>
                    <a:lnTo>
                      <a:pt x="25070" y="17142"/>
                    </a:lnTo>
                    <a:lnTo>
                      <a:pt x="25173" y="17159"/>
                    </a:lnTo>
                    <a:lnTo>
                      <a:pt x="25286" y="17193"/>
                    </a:lnTo>
                    <a:lnTo>
                      <a:pt x="25389" y="17219"/>
                    </a:lnTo>
                    <a:lnTo>
                      <a:pt x="25493" y="17262"/>
                    </a:lnTo>
                    <a:lnTo>
                      <a:pt x="25597" y="17306"/>
                    </a:lnTo>
                    <a:lnTo>
                      <a:pt x="25700" y="17357"/>
                    </a:lnTo>
                    <a:lnTo>
                      <a:pt x="25769" y="17401"/>
                    </a:lnTo>
                    <a:lnTo>
                      <a:pt x="25838" y="17444"/>
                    </a:lnTo>
                    <a:lnTo>
                      <a:pt x="25968" y="17539"/>
                    </a:lnTo>
                    <a:lnTo>
                      <a:pt x="26072" y="17228"/>
                    </a:lnTo>
                    <a:lnTo>
                      <a:pt x="26167" y="16917"/>
                    </a:lnTo>
                    <a:lnTo>
                      <a:pt x="26244" y="16598"/>
                    </a:lnTo>
                    <a:lnTo>
                      <a:pt x="26322" y="16278"/>
                    </a:lnTo>
                    <a:lnTo>
                      <a:pt x="26391" y="15950"/>
                    </a:lnTo>
                    <a:lnTo>
                      <a:pt x="26460" y="15630"/>
                    </a:lnTo>
                    <a:lnTo>
                      <a:pt x="26512" y="15294"/>
                    </a:lnTo>
                    <a:lnTo>
                      <a:pt x="26555" y="14965"/>
                    </a:lnTo>
                    <a:lnTo>
                      <a:pt x="26408" y="14991"/>
                    </a:lnTo>
                    <a:lnTo>
                      <a:pt x="26262" y="15009"/>
                    </a:lnTo>
                    <a:lnTo>
                      <a:pt x="26149" y="15009"/>
                    </a:lnTo>
                    <a:lnTo>
                      <a:pt x="26037" y="15000"/>
                    </a:lnTo>
                    <a:lnTo>
                      <a:pt x="25925" y="14991"/>
                    </a:lnTo>
                    <a:lnTo>
                      <a:pt x="25813" y="14974"/>
                    </a:lnTo>
                    <a:lnTo>
                      <a:pt x="25709" y="14957"/>
                    </a:lnTo>
                    <a:lnTo>
                      <a:pt x="25605" y="14931"/>
                    </a:lnTo>
                    <a:lnTo>
                      <a:pt x="25493" y="14896"/>
                    </a:lnTo>
                    <a:lnTo>
                      <a:pt x="25398" y="14862"/>
                    </a:lnTo>
                    <a:lnTo>
                      <a:pt x="25294" y="14819"/>
                    </a:lnTo>
                    <a:lnTo>
                      <a:pt x="25199" y="14775"/>
                    </a:lnTo>
                    <a:lnTo>
                      <a:pt x="25009" y="14672"/>
                    </a:lnTo>
                    <a:lnTo>
                      <a:pt x="24837" y="14551"/>
                    </a:lnTo>
                    <a:lnTo>
                      <a:pt x="24673" y="14413"/>
                    </a:lnTo>
                    <a:lnTo>
                      <a:pt x="24526" y="14266"/>
                    </a:lnTo>
                    <a:lnTo>
                      <a:pt x="24396" y="14093"/>
                    </a:lnTo>
                    <a:lnTo>
                      <a:pt x="24275" y="13920"/>
                    </a:lnTo>
                    <a:lnTo>
                      <a:pt x="24224" y="13825"/>
                    </a:lnTo>
                    <a:lnTo>
                      <a:pt x="24180" y="13731"/>
                    </a:lnTo>
                    <a:lnTo>
                      <a:pt x="24137" y="13627"/>
                    </a:lnTo>
                    <a:lnTo>
                      <a:pt x="24094" y="13532"/>
                    </a:lnTo>
                    <a:lnTo>
                      <a:pt x="24060" y="13428"/>
                    </a:lnTo>
                    <a:lnTo>
                      <a:pt x="24034" y="13316"/>
                    </a:lnTo>
                    <a:lnTo>
                      <a:pt x="24008" y="13212"/>
                    </a:lnTo>
                    <a:lnTo>
                      <a:pt x="23990" y="13100"/>
                    </a:lnTo>
                    <a:lnTo>
                      <a:pt x="23982" y="12988"/>
                    </a:lnTo>
                    <a:lnTo>
                      <a:pt x="23973" y="12876"/>
                    </a:lnTo>
                    <a:lnTo>
                      <a:pt x="23973" y="12763"/>
                    </a:lnTo>
                    <a:lnTo>
                      <a:pt x="23982" y="12651"/>
                    </a:lnTo>
                    <a:lnTo>
                      <a:pt x="23990" y="12539"/>
                    </a:lnTo>
                    <a:lnTo>
                      <a:pt x="24008" y="12427"/>
                    </a:lnTo>
                    <a:lnTo>
                      <a:pt x="24025" y="12323"/>
                    </a:lnTo>
                    <a:lnTo>
                      <a:pt x="24051" y="12219"/>
                    </a:lnTo>
                    <a:lnTo>
                      <a:pt x="24085" y="12116"/>
                    </a:lnTo>
                    <a:lnTo>
                      <a:pt x="24120" y="12012"/>
                    </a:lnTo>
                    <a:lnTo>
                      <a:pt x="24154" y="11908"/>
                    </a:lnTo>
                    <a:lnTo>
                      <a:pt x="24206" y="11813"/>
                    </a:lnTo>
                    <a:lnTo>
                      <a:pt x="24310" y="11623"/>
                    </a:lnTo>
                    <a:lnTo>
                      <a:pt x="24431" y="11451"/>
                    </a:lnTo>
                    <a:lnTo>
                      <a:pt x="24569" y="11287"/>
                    </a:lnTo>
                    <a:lnTo>
                      <a:pt x="24716" y="11140"/>
                    </a:lnTo>
                    <a:lnTo>
                      <a:pt x="24880" y="11010"/>
                    </a:lnTo>
                    <a:lnTo>
                      <a:pt x="25061" y="10889"/>
                    </a:lnTo>
                    <a:lnTo>
                      <a:pt x="25156" y="10838"/>
                    </a:lnTo>
                    <a:lnTo>
                      <a:pt x="25251" y="10794"/>
                    </a:lnTo>
                    <a:lnTo>
                      <a:pt x="25346" y="10751"/>
                    </a:lnTo>
                    <a:lnTo>
                      <a:pt x="25450" y="10708"/>
                    </a:lnTo>
                    <a:lnTo>
                      <a:pt x="25553" y="10674"/>
                    </a:lnTo>
                    <a:lnTo>
                      <a:pt x="25666" y="10648"/>
                    </a:lnTo>
                    <a:lnTo>
                      <a:pt x="25769" y="10630"/>
                    </a:lnTo>
                    <a:lnTo>
                      <a:pt x="25882" y="10604"/>
                    </a:lnTo>
                    <a:lnTo>
                      <a:pt x="25994" y="10596"/>
                    </a:lnTo>
                    <a:lnTo>
                      <a:pt x="26106" y="10587"/>
                    </a:lnTo>
                    <a:lnTo>
                      <a:pt x="26253" y="10596"/>
                    </a:lnTo>
                    <a:lnTo>
                      <a:pt x="26400" y="10604"/>
                    </a:lnTo>
                    <a:lnTo>
                      <a:pt x="26331" y="10285"/>
                    </a:lnTo>
                    <a:lnTo>
                      <a:pt x="26253" y="9965"/>
                    </a:lnTo>
                    <a:lnTo>
                      <a:pt x="26167" y="9646"/>
                    </a:lnTo>
                    <a:lnTo>
                      <a:pt x="26072" y="9326"/>
                    </a:lnTo>
                    <a:lnTo>
                      <a:pt x="25977" y="9016"/>
                    </a:lnTo>
                    <a:lnTo>
                      <a:pt x="25864" y="8713"/>
                    </a:lnTo>
                    <a:lnTo>
                      <a:pt x="25752" y="8402"/>
                    </a:lnTo>
                    <a:lnTo>
                      <a:pt x="25631" y="8109"/>
                    </a:lnTo>
                    <a:lnTo>
                      <a:pt x="25528" y="8186"/>
                    </a:lnTo>
                    <a:lnTo>
                      <a:pt x="25415" y="8273"/>
                    </a:lnTo>
                    <a:lnTo>
                      <a:pt x="25320" y="8325"/>
                    </a:lnTo>
                    <a:lnTo>
                      <a:pt x="25217" y="8376"/>
                    </a:lnTo>
                    <a:lnTo>
                      <a:pt x="25122" y="8428"/>
                    </a:lnTo>
                    <a:lnTo>
                      <a:pt x="25018" y="8471"/>
                    </a:lnTo>
                    <a:lnTo>
                      <a:pt x="24914" y="8506"/>
                    </a:lnTo>
                    <a:lnTo>
                      <a:pt x="24811" y="8532"/>
                    </a:lnTo>
                    <a:lnTo>
                      <a:pt x="24699" y="8558"/>
                    </a:lnTo>
                    <a:lnTo>
                      <a:pt x="24595" y="8575"/>
                    </a:lnTo>
                    <a:lnTo>
                      <a:pt x="24491" y="8592"/>
                    </a:lnTo>
                    <a:lnTo>
                      <a:pt x="24379" y="8601"/>
                    </a:lnTo>
                    <a:lnTo>
                      <a:pt x="24172" y="8601"/>
                    </a:lnTo>
                    <a:lnTo>
                      <a:pt x="23956" y="8584"/>
                    </a:lnTo>
                    <a:lnTo>
                      <a:pt x="23749" y="8549"/>
                    </a:lnTo>
                    <a:lnTo>
                      <a:pt x="23541" y="8489"/>
                    </a:lnTo>
                    <a:lnTo>
                      <a:pt x="23351" y="8411"/>
                    </a:lnTo>
                    <a:lnTo>
                      <a:pt x="23153" y="8316"/>
                    </a:lnTo>
                    <a:lnTo>
                      <a:pt x="23066" y="8264"/>
                    </a:lnTo>
                    <a:lnTo>
                      <a:pt x="22971" y="8204"/>
                    </a:lnTo>
                    <a:lnTo>
                      <a:pt x="22885" y="8143"/>
                    </a:lnTo>
                    <a:lnTo>
                      <a:pt x="22807" y="8074"/>
                    </a:lnTo>
                    <a:lnTo>
                      <a:pt x="22721" y="7997"/>
                    </a:lnTo>
                    <a:lnTo>
                      <a:pt x="22643" y="7919"/>
                    </a:lnTo>
                    <a:lnTo>
                      <a:pt x="22574" y="7841"/>
                    </a:lnTo>
                    <a:lnTo>
                      <a:pt x="22505" y="7755"/>
                    </a:lnTo>
                    <a:lnTo>
                      <a:pt x="22436" y="7660"/>
                    </a:lnTo>
                    <a:lnTo>
                      <a:pt x="22376" y="7565"/>
                    </a:lnTo>
                    <a:lnTo>
                      <a:pt x="22315" y="7470"/>
                    </a:lnTo>
                    <a:lnTo>
                      <a:pt x="22263" y="7366"/>
                    </a:lnTo>
                    <a:lnTo>
                      <a:pt x="22211" y="7271"/>
                    </a:lnTo>
                    <a:lnTo>
                      <a:pt x="22177" y="7167"/>
                    </a:lnTo>
                    <a:lnTo>
                      <a:pt x="22134" y="7064"/>
                    </a:lnTo>
                    <a:lnTo>
                      <a:pt x="22108" y="6960"/>
                    </a:lnTo>
                    <a:lnTo>
                      <a:pt x="22082" y="6857"/>
                    </a:lnTo>
                    <a:lnTo>
                      <a:pt x="22065" y="6744"/>
                    </a:lnTo>
                    <a:lnTo>
                      <a:pt x="22047" y="6641"/>
                    </a:lnTo>
                    <a:lnTo>
                      <a:pt x="22039" y="6537"/>
                    </a:lnTo>
                    <a:lnTo>
                      <a:pt x="22039" y="6321"/>
                    </a:lnTo>
                    <a:lnTo>
                      <a:pt x="22056" y="6105"/>
                    </a:lnTo>
                    <a:lnTo>
                      <a:pt x="22091" y="5898"/>
                    </a:lnTo>
                    <a:lnTo>
                      <a:pt x="22151" y="5699"/>
                    </a:lnTo>
                    <a:lnTo>
                      <a:pt x="22229" y="5501"/>
                    </a:lnTo>
                    <a:lnTo>
                      <a:pt x="22324" y="5311"/>
                    </a:lnTo>
                    <a:lnTo>
                      <a:pt x="22376" y="5216"/>
                    </a:lnTo>
                    <a:lnTo>
                      <a:pt x="22436" y="5130"/>
                    </a:lnTo>
                    <a:lnTo>
                      <a:pt x="22496" y="5035"/>
                    </a:lnTo>
                    <a:lnTo>
                      <a:pt x="22566" y="4957"/>
                    </a:lnTo>
                    <a:lnTo>
                      <a:pt x="22643" y="4870"/>
                    </a:lnTo>
                    <a:lnTo>
                      <a:pt x="22721" y="4793"/>
                    </a:lnTo>
                    <a:lnTo>
                      <a:pt x="22799" y="4724"/>
                    </a:lnTo>
                    <a:lnTo>
                      <a:pt x="22885" y="4655"/>
                    </a:lnTo>
                    <a:lnTo>
                      <a:pt x="22980" y="4585"/>
                    </a:lnTo>
                    <a:lnTo>
                      <a:pt x="23075" y="4525"/>
                    </a:lnTo>
                    <a:lnTo>
                      <a:pt x="23187" y="4456"/>
                    </a:lnTo>
                    <a:lnTo>
                      <a:pt x="23308" y="4404"/>
                    </a:lnTo>
                    <a:lnTo>
                      <a:pt x="23092" y="4162"/>
                    </a:lnTo>
                    <a:lnTo>
                      <a:pt x="22868" y="3929"/>
                    </a:lnTo>
                    <a:lnTo>
                      <a:pt x="22635" y="3696"/>
                    </a:lnTo>
                    <a:lnTo>
                      <a:pt x="22401" y="3471"/>
                    </a:lnTo>
                    <a:lnTo>
                      <a:pt x="22160" y="3256"/>
                    </a:lnTo>
                    <a:lnTo>
                      <a:pt x="21918" y="3040"/>
                    </a:lnTo>
                    <a:lnTo>
                      <a:pt x="21667" y="2832"/>
                    </a:lnTo>
                    <a:lnTo>
                      <a:pt x="21408" y="2634"/>
                    </a:lnTo>
                    <a:lnTo>
                      <a:pt x="21365" y="2746"/>
                    </a:lnTo>
                    <a:lnTo>
                      <a:pt x="21322" y="2858"/>
                    </a:lnTo>
                    <a:lnTo>
                      <a:pt x="21262" y="2953"/>
                    </a:lnTo>
                    <a:lnTo>
                      <a:pt x="21201" y="3048"/>
                    </a:lnTo>
                    <a:lnTo>
                      <a:pt x="21141" y="3143"/>
                    </a:lnTo>
                    <a:lnTo>
                      <a:pt x="21072" y="3230"/>
                    </a:lnTo>
                    <a:lnTo>
                      <a:pt x="21003" y="3316"/>
                    </a:lnTo>
                    <a:lnTo>
                      <a:pt x="20925" y="3394"/>
                    </a:lnTo>
                    <a:lnTo>
                      <a:pt x="20847" y="3463"/>
                    </a:lnTo>
                    <a:lnTo>
                      <a:pt x="20761" y="3532"/>
                    </a:lnTo>
                    <a:lnTo>
                      <a:pt x="20674" y="3601"/>
                    </a:lnTo>
                    <a:lnTo>
                      <a:pt x="20588" y="3661"/>
                    </a:lnTo>
                    <a:lnTo>
                      <a:pt x="20407" y="3774"/>
                    </a:lnTo>
                    <a:lnTo>
                      <a:pt x="20217" y="3860"/>
                    </a:lnTo>
                    <a:lnTo>
                      <a:pt x="20018" y="3938"/>
                    </a:lnTo>
                    <a:lnTo>
                      <a:pt x="19811" y="3990"/>
                    </a:lnTo>
                    <a:lnTo>
                      <a:pt x="19595" y="4016"/>
                    </a:lnTo>
                    <a:lnTo>
                      <a:pt x="19388" y="4033"/>
                    </a:lnTo>
                    <a:lnTo>
                      <a:pt x="19275" y="4033"/>
                    </a:lnTo>
                    <a:lnTo>
                      <a:pt x="19172" y="4024"/>
                    </a:lnTo>
                    <a:lnTo>
                      <a:pt x="19068" y="4007"/>
                    </a:lnTo>
                    <a:lnTo>
                      <a:pt x="18956" y="3990"/>
                    </a:lnTo>
                    <a:lnTo>
                      <a:pt x="18852" y="3972"/>
                    </a:lnTo>
                    <a:lnTo>
                      <a:pt x="18749" y="3938"/>
                    </a:lnTo>
                    <a:lnTo>
                      <a:pt x="18636" y="3912"/>
                    </a:lnTo>
                    <a:lnTo>
                      <a:pt x="18533" y="3869"/>
                    </a:lnTo>
                    <a:lnTo>
                      <a:pt x="18429" y="3826"/>
                    </a:lnTo>
                    <a:lnTo>
                      <a:pt x="18334" y="3774"/>
                    </a:lnTo>
                    <a:lnTo>
                      <a:pt x="18231" y="3713"/>
                    </a:lnTo>
                    <a:lnTo>
                      <a:pt x="18136" y="3653"/>
                    </a:lnTo>
                    <a:lnTo>
                      <a:pt x="18041" y="3592"/>
                    </a:lnTo>
                    <a:lnTo>
                      <a:pt x="17954" y="3523"/>
                    </a:lnTo>
                    <a:lnTo>
                      <a:pt x="17876" y="3454"/>
                    </a:lnTo>
                    <a:lnTo>
                      <a:pt x="17799" y="3376"/>
                    </a:lnTo>
                    <a:lnTo>
                      <a:pt x="17721" y="3299"/>
                    </a:lnTo>
                    <a:lnTo>
                      <a:pt x="17652" y="3212"/>
                    </a:lnTo>
                    <a:lnTo>
                      <a:pt x="17583" y="3135"/>
                    </a:lnTo>
                    <a:lnTo>
                      <a:pt x="17522" y="3040"/>
                    </a:lnTo>
                    <a:lnTo>
                      <a:pt x="17419" y="2858"/>
                    </a:lnTo>
                    <a:lnTo>
                      <a:pt x="17324" y="2668"/>
                    </a:lnTo>
                    <a:lnTo>
                      <a:pt x="17255" y="2470"/>
                    </a:lnTo>
                    <a:lnTo>
                      <a:pt x="17203" y="2263"/>
                    </a:lnTo>
                    <a:lnTo>
                      <a:pt x="17168" y="2055"/>
                    </a:lnTo>
                    <a:lnTo>
                      <a:pt x="17160" y="1839"/>
                    </a:lnTo>
                    <a:lnTo>
                      <a:pt x="17160" y="1736"/>
                    </a:lnTo>
                    <a:lnTo>
                      <a:pt x="17168" y="1623"/>
                    </a:lnTo>
                    <a:lnTo>
                      <a:pt x="17177" y="1520"/>
                    </a:lnTo>
                    <a:lnTo>
                      <a:pt x="17194" y="1408"/>
                    </a:lnTo>
                    <a:lnTo>
                      <a:pt x="17220" y="1304"/>
                    </a:lnTo>
                    <a:lnTo>
                      <a:pt x="17246" y="1200"/>
                    </a:lnTo>
                    <a:lnTo>
                      <a:pt x="17281" y="1097"/>
                    </a:lnTo>
                    <a:lnTo>
                      <a:pt x="17315" y="984"/>
                    </a:lnTo>
                    <a:lnTo>
                      <a:pt x="17367" y="889"/>
                    </a:lnTo>
                    <a:lnTo>
                      <a:pt x="17419" y="786"/>
                    </a:lnTo>
                    <a:lnTo>
                      <a:pt x="17479" y="682"/>
                    </a:lnTo>
                    <a:lnTo>
                      <a:pt x="17548" y="579"/>
                    </a:lnTo>
                    <a:lnTo>
                      <a:pt x="17246" y="484"/>
                    </a:lnTo>
                    <a:lnTo>
                      <a:pt x="16935" y="389"/>
                    </a:lnTo>
                    <a:lnTo>
                      <a:pt x="16624" y="302"/>
                    </a:lnTo>
                    <a:lnTo>
                      <a:pt x="16313" y="225"/>
                    </a:lnTo>
                    <a:lnTo>
                      <a:pt x="15994" y="155"/>
                    </a:lnTo>
                    <a:lnTo>
                      <a:pt x="15674" y="95"/>
                    </a:lnTo>
                    <a:lnTo>
                      <a:pt x="15355" y="43"/>
                    </a:lnTo>
                    <a:lnTo>
                      <a:pt x="150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13"/>
              <p:cNvSpPr/>
              <p:nvPr/>
            </p:nvSpPr>
            <p:spPr>
              <a:xfrm>
                <a:off x="915800" y="378450"/>
                <a:ext cx="1286275" cy="1549650"/>
              </a:xfrm>
              <a:custGeom>
                <a:rect b="b" l="l" r="r" t="t"/>
                <a:pathLst>
                  <a:path extrusionOk="0" h="61986" w="51451">
                    <a:moveTo>
                      <a:pt x="0" y="0"/>
                    </a:moveTo>
                    <a:lnTo>
                      <a:pt x="0" y="61986"/>
                    </a:lnTo>
                    <a:lnTo>
                      <a:pt x="51451" y="61986"/>
                    </a:lnTo>
                    <a:lnTo>
                      <a:pt x="514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13"/>
              <p:cNvSpPr/>
              <p:nvPr/>
            </p:nvSpPr>
            <p:spPr>
              <a:xfrm>
                <a:off x="1177025" y="990050"/>
                <a:ext cx="143350" cy="339625"/>
              </a:xfrm>
              <a:custGeom>
                <a:rect b="b" l="l" r="r" t="t"/>
                <a:pathLst>
                  <a:path extrusionOk="0" h="13585" w="5734">
                    <a:moveTo>
                      <a:pt x="0" y="1"/>
                    </a:moveTo>
                    <a:lnTo>
                      <a:pt x="0" y="13584"/>
                    </a:lnTo>
                    <a:lnTo>
                      <a:pt x="5734" y="13584"/>
                    </a:lnTo>
                    <a:lnTo>
                      <a:pt x="57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>
                <a:off x="1398725" y="823825"/>
                <a:ext cx="143600" cy="505850"/>
              </a:xfrm>
              <a:custGeom>
                <a:rect b="b" l="l" r="r" t="t"/>
                <a:pathLst>
                  <a:path extrusionOk="0" h="20234" w="5744">
                    <a:moveTo>
                      <a:pt x="1" y="0"/>
                    </a:moveTo>
                    <a:lnTo>
                      <a:pt x="1" y="20233"/>
                    </a:lnTo>
                    <a:lnTo>
                      <a:pt x="5743" y="20233"/>
                    </a:lnTo>
                    <a:lnTo>
                      <a:pt x="57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13"/>
              <p:cNvSpPr/>
              <p:nvPr/>
            </p:nvSpPr>
            <p:spPr>
              <a:xfrm>
                <a:off x="1620675" y="594550"/>
                <a:ext cx="143575" cy="735125"/>
              </a:xfrm>
              <a:custGeom>
                <a:rect b="b" l="l" r="r" t="t"/>
                <a:pathLst>
                  <a:path extrusionOk="0" h="29405" w="5743">
                    <a:moveTo>
                      <a:pt x="0" y="0"/>
                    </a:moveTo>
                    <a:lnTo>
                      <a:pt x="0" y="29404"/>
                    </a:lnTo>
                    <a:lnTo>
                      <a:pt x="5743" y="29404"/>
                    </a:lnTo>
                    <a:lnTo>
                      <a:pt x="57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>
                <a:off x="1842600" y="916000"/>
                <a:ext cx="143375" cy="413675"/>
              </a:xfrm>
              <a:custGeom>
                <a:rect b="b" l="l" r="r" t="t"/>
                <a:pathLst>
                  <a:path extrusionOk="0" h="16547" w="5735">
                    <a:moveTo>
                      <a:pt x="0" y="1"/>
                    </a:moveTo>
                    <a:lnTo>
                      <a:pt x="0" y="16546"/>
                    </a:lnTo>
                    <a:lnTo>
                      <a:pt x="5734" y="16546"/>
                    </a:lnTo>
                    <a:lnTo>
                      <a:pt x="57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1087425" y="603175"/>
                <a:ext cx="953600" cy="735350"/>
              </a:xfrm>
              <a:custGeom>
                <a:rect b="b" l="l" r="r" t="t"/>
                <a:pathLst>
                  <a:path extrusionOk="0" h="29414" w="38144">
                    <a:moveTo>
                      <a:pt x="164" y="1"/>
                    </a:moveTo>
                    <a:lnTo>
                      <a:pt x="121" y="18"/>
                    </a:lnTo>
                    <a:lnTo>
                      <a:pt x="87" y="35"/>
                    </a:lnTo>
                    <a:lnTo>
                      <a:pt x="61" y="61"/>
                    </a:lnTo>
                    <a:lnTo>
                      <a:pt x="35" y="87"/>
                    </a:lnTo>
                    <a:lnTo>
                      <a:pt x="18" y="122"/>
                    </a:lnTo>
                    <a:lnTo>
                      <a:pt x="0" y="165"/>
                    </a:lnTo>
                    <a:lnTo>
                      <a:pt x="0" y="208"/>
                    </a:lnTo>
                    <a:lnTo>
                      <a:pt x="0" y="29413"/>
                    </a:lnTo>
                    <a:lnTo>
                      <a:pt x="37945" y="29413"/>
                    </a:lnTo>
                    <a:lnTo>
                      <a:pt x="37979" y="29405"/>
                    </a:lnTo>
                    <a:lnTo>
                      <a:pt x="38023" y="29396"/>
                    </a:lnTo>
                    <a:lnTo>
                      <a:pt x="38057" y="29379"/>
                    </a:lnTo>
                    <a:lnTo>
                      <a:pt x="38083" y="29353"/>
                    </a:lnTo>
                    <a:lnTo>
                      <a:pt x="38109" y="29318"/>
                    </a:lnTo>
                    <a:lnTo>
                      <a:pt x="38126" y="29284"/>
                    </a:lnTo>
                    <a:lnTo>
                      <a:pt x="38143" y="29249"/>
                    </a:lnTo>
                    <a:lnTo>
                      <a:pt x="38143" y="29206"/>
                    </a:lnTo>
                    <a:lnTo>
                      <a:pt x="38143" y="29163"/>
                    </a:lnTo>
                    <a:lnTo>
                      <a:pt x="38126" y="29128"/>
                    </a:lnTo>
                    <a:lnTo>
                      <a:pt x="38109" y="29094"/>
                    </a:lnTo>
                    <a:lnTo>
                      <a:pt x="38083" y="29059"/>
                    </a:lnTo>
                    <a:lnTo>
                      <a:pt x="38057" y="29033"/>
                    </a:lnTo>
                    <a:lnTo>
                      <a:pt x="38023" y="29016"/>
                    </a:lnTo>
                    <a:lnTo>
                      <a:pt x="37979" y="29007"/>
                    </a:lnTo>
                    <a:lnTo>
                      <a:pt x="37945" y="28999"/>
                    </a:lnTo>
                    <a:lnTo>
                      <a:pt x="406" y="28999"/>
                    </a:lnTo>
                    <a:lnTo>
                      <a:pt x="406" y="208"/>
                    </a:lnTo>
                    <a:lnTo>
                      <a:pt x="406" y="165"/>
                    </a:lnTo>
                    <a:lnTo>
                      <a:pt x="389" y="122"/>
                    </a:lnTo>
                    <a:lnTo>
                      <a:pt x="372" y="87"/>
                    </a:lnTo>
                    <a:lnTo>
                      <a:pt x="346" y="61"/>
                    </a:lnTo>
                    <a:lnTo>
                      <a:pt x="320" y="35"/>
                    </a:lnTo>
                    <a:lnTo>
                      <a:pt x="285" y="18"/>
                    </a:lnTo>
                    <a:lnTo>
                      <a:pt x="2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1073825" y="1471475"/>
                <a:ext cx="965900" cy="92650"/>
              </a:xfrm>
              <a:custGeom>
                <a:rect b="b" l="l" r="r" t="t"/>
                <a:pathLst>
                  <a:path extrusionOk="0" h="3706" w="38636">
                    <a:moveTo>
                      <a:pt x="0" y="1"/>
                    </a:moveTo>
                    <a:lnTo>
                      <a:pt x="0" y="3705"/>
                    </a:lnTo>
                    <a:lnTo>
                      <a:pt x="38636" y="3705"/>
                    </a:lnTo>
                    <a:lnTo>
                      <a:pt x="38636" y="1"/>
                    </a:lnTo>
                    <a:close/>
                  </a:path>
                </a:pathLst>
              </a:custGeom>
              <a:solidFill>
                <a:srgbClr val="FEF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1073825" y="1641175"/>
                <a:ext cx="965900" cy="92425"/>
              </a:xfrm>
              <a:custGeom>
                <a:rect b="b" l="l" r="r" t="t"/>
                <a:pathLst>
                  <a:path extrusionOk="0" h="3697" w="38636">
                    <a:moveTo>
                      <a:pt x="0" y="0"/>
                    </a:moveTo>
                    <a:lnTo>
                      <a:pt x="0" y="3696"/>
                    </a:lnTo>
                    <a:lnTo>
                      <a:pt x="38636" y="3696"/>
                    </a:lnTo>
                    <a:lnTo>
                      <a:pt x="38636" y="0"/>
                    </a:lnTo>
                    <a:close/>
                  </a:path>
                </a:pathLst>
              </a:custGeom>
              <a:solidFill>
                <a:srgbClr val="FEF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>
                <a:off x="1849075" y="2301575"/>
                <a:ext cx="1074500" cy="486200"/>
              </a:xfrm>
              <a:custGeom>
                <a:rect b="b" l="l" r="r" t="t"/>
                <a:pathLst>
                  <a:path extrusionOk="0" h="19448" w="42980">
                    <a:moveTo>
                      <a:pt x="21563" y="0"/>
                    </a:moveTo>
                    <a:lnTo>
                      <a:pt x="9905" y="14940"/>
                    </a:lnTo>
                    <a:lnTo>
                      <a:pt x="1313" y="5648"/>
                    </a:lnTo>
                    <a:lnTo>
                      <a:pt x="0" y="6866"/>
                    </a:lnTo>
                    <a:lnTo>
                      <a:pt x="10026" y="17695"/>
                    </a:lnTo>
                    <a:lnTo>
                      <a:pt x="21589" y="2876"/>
                    </a:lnTo>
                    <a:lnTo>
                      <a:pt x="34879" y="19448"/>
                    </a:lnTo>
                    <a:lnTo>
                      <a:pt x="42979" y="2919"/>
                    </a:lnTo>
                    <a:lnTo>
                      <a:pt x="41641" y="1581"/>
                    </a:lnTo>
                    <a:lnTo>
                      <a:pt x="34517" y="16140"/>
                    </a:lnTo>
                    <a:lnTo>
                      <a:pt x="215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2661675" y="2689100"/>
                <a:ext cx="114675" cy="114650"/>
              </a:xfrm>
              <a:custGeom>
                <a:rect b="b" l="l" r="r" t="t"/>
                <a:pathLst>
                  <a:path extrusionOk="0" h="4586" w="4587">
                    <a:moveTo>
                      <a:pt x="2177" y="0"/>
                    </a:moveTo>
                    <a:lnTo>
                      <a:pt x="2056" y="9"/>
                    </a:lnTo>
                    <a:lnTo>
                      <a:pt x="1944" y="26"/>
                    </a:lnTo>
                    <a:lnTo>
                      <a:pt x="1831" y="43"/>
                    </a:lnTo>
                    <a:lnTo>
                      <a:pt x="1719" y="69"/>
                    </a:lnTo>
                    <a:lnTo>
                      <a:pt x="1607" y="104"/>
                    </a:lnTo>
                    <a:lnTo>
                      <a:pt x="1503" y="138"/>
                    </a:lnTo>
                    <a:lnTo>
                      <a:pt x="1400" y="182"/>
                    </a:lnTo>
                    <a:lnTo>
                      <a:pt x="1296" y="225"/>
                    </a:lnTo>
                    <a:lnTo>
                      <a:pt x="1201" y="277"/>
                    </a:lnTo>
                    <a:lnTo>
                      <a:pt x="1106" y="328"/>
                    </a:lnTo>
                    <a:lnTo>
                      <a:pt x="1011" y="389"/>
                    </a:lnTo>
                    <a:lnTo>
                      <a:pt x="916" y="449"/>
                    </a:lnTo>
                    <a:lnTo>
                      <a:pt x="830" y="518"/>
                    </a:lnTo>
                    <a:lnTo>
                      <a:pt x="752" y="596"/>
                    </a:lnTo>
                    <a:lnTo>
                      <a:pt x="674" y="665"/>
                    </a:lnTo>
                    <a:lnTo>
                      <a:pt x="596" y="752"/>
                    </a:lnTo>
                    <a:lnTo>
                      <a:pt x="519" y="829"/>
                    </a:lnTo>
                    <a:lnTo>
                      <a:pt x="458" y="916"/>
                    </a:lnTo>
                    <a:lnTo>
                      <a:pt x="389" y="1011"/>
                    </a:lnTo>
                    <a:lnTo>
                      <a:pt x="329" y="1106"/>
                    </a:lnTo>
                    <a:lnTo>
                      <a:pt x="277" y="1201"/>
                    </a:lnTo>
                    <a:lnTo>
                      <a:pt x="225" y="1296"/>
                    </a:lnTo>
                    <a:lnTo>
                      <a:pt x="182" y="1399"/>
                    </a:lnTo>
                    <a:lnTo>
                      <a:pt x="139" y="1503"/>
                    </a:lnTo>
                    <a:lnTo>
                      <a:pt x="104" y="1606"/>
                    </a:lnTo>
                    <a:lnTo>
                      <a:pt x="70" y="1719"/>
                    </a:lnTo>
                    <a:lnTo>
                      <a:pt x="44" y="1831"/>
                    </a:lnTo>
                    <a:lnTo>
                      <a:pt x="26" y="1943"/>
                    </a:lnTo>
                    <a:lnTo>
                      <a:pt x="9" y="2056"/>
                    </a:lnTo>
                    <a:lnTo>
                      <a:pt x="1" y="2168"/>
                    </a:lnTo>
                    <a:lnTo>
                      <a:pt x="1" y="2289"/>
                    </a:lnTo>
                    <a:lnTo>
                      <a:pt x="1" y="2410"/>
                    </a:lnTo>
                    <a:lnTo>
                      <a:pt x="9" y="2522"/>
                    </a:lnTo>
                    <a:lnTo>
                      <a:pt x="26" y="2643"/>
                    </a:lnTo>
                    <a:lnTo>
                      <a:pt x="44" y="2755"/>
                    </a:lnTo>
                    <a:lnTo>
                      <a:pt x="70" y="2859"/>
                    </a:lnTo>
                    <a:lnTo>
                      <a:pt x="104" y="2971"/>
                    </a:lnTo>
                    <a:lnTo>
                      <a:pt x="139" y="3075"/>
                    </a:lnTo>
                    <a:lnTo>
                      <a:pt x="182" y="3178"/>
                    </a:lnTo>
                    <a:lnTo>
                      <a:pt x="225" y="3282"/>
                    </a:lnTo>
                    <a:lnTo>
                      <a:pt x="277" y="3385"/>
                    </a:lnTo>
                    <a:lnTo>
                      <a:pt x="329" y="3480"/>
                    </a:lnTo>
                    <a:lnTo>
                      <a:pt x="389" y="3567"/>
                    </a:lnTo>
                    <a:lnTo>
                      <a:pt x="458" y="3662"/>
                    </a:lnTo>
                    <a:lnTo>
                      <a:pt x="519" y="3748"/>
                    </a:lnTo>
                    <a:lnTo>
                      <a:pt x="596" y="3834"/>
                    </a:lnTo>
                    <a:lnTo>
                      <a:pt x="674" y="3912"/>
                    </a:lnTo>
                    <a:lnTo>
                      <a:pt x="752" y="3990"/>
                    </a:lnTo>
                    <a:lnTo>
                      <a:pt x="830" y="4059"/>
                    </a:lnTo>
                    <a:lnTo>
                      <a:pt x="916" y="4128"/>
                    </a:lnTo>
                    <a:lnTo>
                      <a:pt x="1011" y="4189"/>
                    </a:lnTo>
                    <a:lnTo>
                      <a:pt x="1106" y="4249"/>
                    </a:lnTo>
                    <a:lnTo>
                      <a:pt x="1201" y="4301"/>
                    </a:lnTo>
                    <a:lnTo>
                      <a:pt x="1296" y="4353"/>
                    </a:lnTo>
                    <a:lnTo>
                      <a:pt x="1400" y="4404"/>
                    </a:lnTo>
                    <a:lnTo>
                      <a:pt x="1503" y="4439"/>
                    </a:lnTo>
                    <a:lnTo>
                      <a:pt x="1607" y="4482"/>
                    </a:lnTo>
                    <a:lnTo>
                      <a:pt x="1719" y="4508"/>
                    </a:lnTo>
                    <a:lnTo>
                      <a:pt x="1831" y="4534"/>
                    </a:lnTo>
                    <a:lnTo>
                      <a:pt x="1944" y="4551"/>
                    </a:lnTo>
                    <a:lnTo>
                      <a:pt x="2056" y="4568"/>
                    </a:lnTo>
                    <a:lnTo>
                      <a:pt x="2177" y="4577"/>
                    </a:lnTo>
                    <a:lnTo>
                      <a:pt x="2289" y="4586"/>
                    </a:lnTo>
                    <a:lnTo>
                      <a:pt x="2410" y="4577"/>
                    </a:lnTo>
                    <a:lnTo>
                      <a:pt x="2522" y="4568"/>
                    </a:lnTo>
                    <a:lnTo>
                      <a:pt x="2643" y="4551"/>
                    </a:lnTo>
                    <a:lnTo>
                      <a:pt x="2755" y="4534"/>
                    </a:lnTo>
                    <a:lnTo>
                      <a:pt x="2868" y="4508"/>
                    </a:lnTo>
                    <a:lnTo>
                      <a:pt x="2971" y="4482"/>
                    </a:lnTo>
                    <a:lnTo>
                      <a:pt x="3075" y="4439"/>
                    </a:lnTo>
                    <a:lnTo>
                      <a:pt x="3187" y="4404"/>
                    </a:lnTo>
                    <a:lnTo>
                      <a:pt x="3282" y="4353"/>
                    </a:lnTo>
                    <a:lnTo>
                      <a:pt x="3386" y="4301"/>
                    </a:lnTo>
                    <a:lnTo>
                      <a:pt x="3481" y="4249"/>
                    </a:lnTo>
                    <a:lnTo>
                      <a:pt x="3576" y="4189"/>
                    </a:lnTo>
                    <a:lnTo>
                      <a:pt x="3662" y="4128"/>
                    </a:lnTo>
                    <a:lnTo>
                      <a:pt x="3748" y="4059"/>
                    </a:lnTo>
                    <a:lnTo>
                      <a:pt x="3835" y="3990"/>
                    </a:lnTo>
                    <a:lnTo>
                      <a:pt x="3912" y="3912"/>
                    </a:lnTo>
                    <a:lnTo>
                      <a:pt x="3990" y="3834"/>
                    </a:lnTo>
                    <a:lnTo>
                      <a:pt x="4059" y="3748"/>
                    </a:lnTo>
                    <a:lnTo>
                      <a:pt x="4128" y="3662"/>
                    </a:lnTo>
                    <a:lnTo>
                      <a:pt x="4189" y="3567"/>
                    </a:lnTo>
                    <a:lnTo>
                      <a:pt x="4249" y="3480"/>
                    </a:lnTo>
                    <a:lnTo>
                      <a:pt x="4310" y="3385"/>
                    </a:lnTo>
                    <a:lnTo>
                      <a:pt x="4353" y="3282"/>
                    </a:lnTo>
                    <a:lnTo>
                      <a:pt x="4405" y="3178"/>
                    </a:lnTo>
                    <a:lnTo>
                      <a:pt x="4448" y="3075"/>
                    </a:lnTo>
                    <a:lnTo>
                      <a:pt x="4482" y="2971"/>
                    </a:lnTo>
                    <a:lnTo>
                      <a:pt x="4508" y="2859"/>
                    </a:lnTo>
                    <a:lnTo>
                      <a:pt x="4534" y="2755"/>
                    </a:lnTo>
                    <a:lnTo>
                      <a:pt x="4560" y="2643"/>
                    </a:lnTo>
                    <a:lnTo>
                      <a:pt x="4569" y="2522"/>
                    </a:lnTo>
                    <a:lnTo>
                      <a:pt x="4577" y="2410"/>
                    </a:lnTo>
                    <a:lnTo>
                      <a:pt x="4586" y="2289"/>
                    </a:lnTo>
                    <a:lnTo>
                      <a:pt x="4577" y="2168"/>
                    </a:lnTo>
                    <a:lnTo>
                      <a:pt x="4569" y="2056"/>
                    </a:lnTo>
                    <a:lnTo>
                      <a:pt x="4560" y="1943"/>
                    </a:lnTo>
                    <a:lnTo>
                      <a:pt x="4534" y="1831"/>
                    </a:lnTo>
                    <a:lnTo>
                      <a:pt x="4508" y="1719"/>
                    </a:lnTo>
                    <a:lnTo>
                      <a:pt x="4482" y="1606"/>
                    </a:lnTo>
                    <a:lnTo>
                      <a:pt x="4448" y="1503"/>
                    </a:lnTo>
                    <a:lnTo>
                      <a:pt x="4405" y="1399"/>
                    </a:lnTo>
                    <a:lnTo>
                      <a:pt x="4353" y="1296"/>
                    </a:lnTo>
                    <a:lnTo>
                      <a:pt x="4310" y="1201"/>
                    </a:lnTo>
                    <a:lnTo>
                      <a:pt x="4249" y="1106"/>
                    </a:lnTo>
                    <a:lnTo>
                      <a:pt x="4189" y="1011"/>
                    </a:lnTo>
                    <a:lnTo>
                      <a:pt x="4128" y="916"/>
                    </a:lnTo>
                    <a:lnTo>
                      <a:pt x="4059" y="829"/>
                    </a:lnTo>
                    <a:lnTo>
                      <a:pt x="3990" y="752"/>
                    </a:lnTo>
                    <a:lnTo>
                      <a:pt x="3912" y="665"/>
                    </a:lnTo>
                    <a:lnTo>
                      <a:pt x="3835" y="596"/>
                    </a:lnTo>
                    <a:lnTo>
                      <a:pt x="3748" y="518"/>
                    </a:lnTo>
                    <a:lnTo>
                      <a:pt x="3662" y="449"/>
                    </a:lnTo>
                    <a:lnTo>
                      <a:pt x="3576" y="389"/>
                    </a:lnTo>
                    <a:lnTo>
                      <a:pt x="3481" y="328"/>
                    </a:lnTo>
                    <a:lnTo>
                      <a:pt x="3386" y="277"/>
                    </a:lnTo>
                    <a:lnTo>
                      <a:pt x="3282" y="225"/>
                    </a:lnTo>
                    <a:lnTo>
                      <a:pt x="3187" y="182"/>
                    </a:lnTo>
                    <a:lnTo>
                      <a:pt x="3075" y="138"/>
                    </a:lnTo>
                    <a:lnTo>
                      <a:pt x="2971" y="104"/>
                    </a:lnTo>
                    <a:lnTo>
                      <a:pt x="2868" y="69"/>
                    </a:lnTo>
                    <a:lnTo>
                      <a:pt x="2755" y="43"/>
                    </a:lnTo>
                    <a:lnTo>
                      <a:pt x="2643" y="26"/>
                    </a:lnTo>
                    <a:lnTo>
                      <a:pt x="2522" y="9"/>
                    </a:lnTo>
                    <a:lnTo>
                      <a:pt x="24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>
                <a:off x="2851000" y="2284100"/>
                <a:ext cx="114450" cy="114425"/>
              </a:xfrm>
              <a:custGeom>
                <a:rect b="b" l="l" r="r" t="t"/>
                <a:pathLst>
                  <a:path extrusionOk="0" h="4577" w="4578">
                    <a:moveTo>
                      <a:pt x="2168" y="0"/>
                    </a:moveTo>
                    <a:lnTo>
                      <a:pt x="2056" y="9"/>
                    </a:lnTo>
                    <a:lnTo>
                      <a:pt x="1944" y="26"/>
                    </a:lnTo>
                    <a:lnTo>
                      <a:pt x="1832" y="43"/>
                    </a:lnTo>
                    <a:lnTo>
                      <a:pt x="1719" y="69"/>
                    </a:lnTo>
                    <a:lnTo>
                      <a:pt x="1607" y="104"/>
                    </a:lnTo>
                    <a:lnTo>
                      <a:pt x="1504" y="138"/>
                    </a:lnTo>
                    <a:lnTo>
                      <a:pt x="1400" y="173"/>
                    </a:lnTo>
                    <a:lnTo>
                      <a:pt x="1296" y="225"/>
                    </a:lnTo>
                    <a:lnTo>
                      <a:pt x="1201" y="276"/>
                    </a:lnTo>
                    <a:lnTo>
                      <a:pt x="1098" y="328"/>
                    </a:lnTo>
                    <a:lnTo>
                      <a:pt x="1011" y="389"/>
                    </a:lnTo>
                    <a:lnTo>
                      <a:pt x="916" y="449"/>
                    </a:lnTo>
                    <a:lnTo>
                      <a:pt x="830" y="518"/>
                    </a:lnTo>
                    <a:lnTo>
                      <a:pt x="752" y="596"/>
                    </a:lnTo>
                    <a:lnTo>
                      <a:pt x="666" y="665"/>
                    </a:lnTo>
                    <a:lnTo>
                      <a:pt x="597" y="751"/>
                    </a:lnTo>
                    <a:lnTo>
                      <a:pt x="519" y="829"/>
                    </a:lnTo>
                    <a:lnTo>
                      <a:pt x="450" y="915"/>
                    </a:lnTo>
                    <a:lnTo>
                      <a:pt x="390" y="1010"/>
                    </a:lnTo>
                    <a:lnTo>
                      <a:pt x="329" y="1097"/>
                    </a:lnTo>
                    <a:lnTo>
                      <a:pt x="277" y="1200"/>
                    </a:lnTo>
                    <a:lnTo>
                      <a:pt x="225" y="1295"/>
                    </a:lnTo>
                    <a:lnTo>
                      <a:pt x="182" y="1399"/>
                    </a:lnTo>
                    <a:lnTo>
                      <a:pt x="139" y="1503"/>
                    </a:lnTo>
                    <a:lnTo>
                      <a:pt x="105" y="1606"/>
                    </a:lnTo>
                    <a:lnTo>
                      <a:pt x="70" y="1718"/>
                    </a:lnTo>
                    <a:lnTo>
                      <a:pt x="44" y="1831"/>
                    </a:lnTo>
                    <a:lnTo>
                      <a:pt x="27" y="1943"/>
                    </a:lnTo>
                    <a:lnTo>
                      <a:pt x="10" y="2055"/>
                    </a:lnTo>
                    <a:lnTo>
                      <a:pt x="1" y="2168"/>
                    </a:lnTo>
                    <a:lnTo>
                      <a:pt x="1" y="2288"/>
                    </a:lnTo>
                    <a:lnTo>
                      <a:pt x="1" y="2409"/>
                    </a:lnTo>
                    <a:lnTo>
                      <a:pt x="10" y="2522"/>
                    </a:lnTo>
                    <a:lnTo>
                      <a:pt x="27" y="2634"/>
                    </a:lnTo>
                    <a:lnTo>
                      <a:pt x="44" y="2755"/>
                    </a:lnTo>
                    <a:lnTo>
                      <a:pt x="70" y="2858"/>
                    </a:lnTo>
                    <a:lnTo>
                      <a:pt x="105" y="2971"/>
                    </a:lnTo>
                    <a:lnTo>
                      <a:pt x="139" y="3074"/>
                    </a:lnTo>
                    <a:lnTo>
                      <a:pt x="182" y="3178"/>
                    </a:lnTo>
                    <a:lnTo>
                      <a:pt x="225" y="3282"/>
                    </a:lnTo>
                    <a:lnTo>
                      <a:pt x="277" y="3385"/>
                    </a:lnTo>
                    <a:lnTo>
                      <a:pt x="329" y="3480"/>
                    </a:lnTo>
                    <a:lnTo>
                      <a:pt x="390" y="3566"/>
                    </a:lnTo>
                    <a:lnTo>
                      <a:pt x="450" y="3661"/>
                    </a:lnTo>
                    <a:lnTo>
                      <a:pt x="519" y="3748"/>
                    </a:lnTo>
                    <a:lnTo>
                      <a:pt x="597" y="3826"/>
                    </a:lnTo>
                    <a:lnTo>
                      <a:pt x="666" y="3912"/>
                    </a:lnTo>
                    <a:lnTo>
                      <a:pt x="752" y="3981"/>
                    </a:lnTo>
                    <a:lnTo>
                      <a:pt x="830" y="4059"/>
                    </a:lnTo>
                    <a:lnTo>
                      <a:pt x="916" y="4128"/>
                    </a:lnTo>
                    <a:lnTo>
                      <a:pt x="1011" y="4188"/>
                    </a:lnTo>
                    <a:lnTo>
                      <a:pt x="1098" y="4249"/>
                    </a:lnTo>
                    <a:lnTo>
                      <a:pt x="1201" y="4301"/>
                    </a:lnTo>
                    <a:lnTo>
                      <a:pt x="1296" y="4352"/>
                    </a:lnTo>
                    <a:lnTo>
                      <a:pt x="1400" y="4404"/>
                    </a:lnTo>
                    <a:lnTo>
                      <a:pt x="1504" y="4439"/>
                    </a:lnTo>
                    <a:lnTo>
                      <a:pt x="1607" y="4473"/>
                    </a:lnTo>
                    <a:lnTo>
                      <a:pt x="1719" y="4508"/>
                    </a:lnTo>
                    <a:lnTo>
                      <a:pt x="1832" y="4534"/>
                    </a:lnTo>
                    <a:lnTo>
                      <a:pt x="1944" y="4551"/>
                    </a:lnTo>
                    <a:lnTo>
                      <a:pt x="2056" y="4568"/>
                    </a:lnTo>
                    <a:lnTo>
                      <a:pt x="2168" y="4577"/>
                    </a:lnTo>
                    <a:lnTo>
                      <a:pt x="2410" y="4577"/>
                    </a:lnTo>
                    <a:lnTo>
                      <a:pt x="2523" y="4568"/>
                    </a:lnTo>
                    <a:lnTo>
                      <a:pt x="2643" y="4551"/>
                    </a:lnTo>
                    <a:lnTo>
                      <a:pt x="2756" y="4534"/>
                    </a:lnTo>
                    <a:lnTo>
                      <a:pt x="2859" y="4508"/>
                    </a:lnTo>
                    <a:lnTo>
                      <a:pt x="2972" y="4473"/>
                    </a:lnTo>
                    <a:lnTo>
                      <a:pt x="3075" y="4439"/>
                    </a:lnTo>
                    <a:lnTo>
                      <a:pt x="3179" y="4404"/>
                    </a:lnTo>
                    <a:lnTo>
                      <a:pt x="3282" y="4352"/>
                    </a:lnTo>
                    <a:lnTo>
                      <a:pt x="3386" y="4301"/>
                    </a:lnTo>
                    <a:lnTo>
                      <a:pt x="3481" y="4249"/>
                    </a:lnTo>
                    <a:lnTo>
                      <a:pt x="3567" y="4188"/>
                    </a:lnTo>
                    <a:lnTo>
                      <a:pt x="3662" y="4128"/>
                    </a:lnTo>
                    <a:lnTo>
                      <a:pt x="3749" y="4059"/>
                    </a:lnTo>
                    <a:lnTo>
                      <a:pt x="3835" y="3981"/>
                    </a:lnTo>
                    <a:lnTo>
                      <a:pt x="3913" y="3912"/>
                    </a:lnTo>
                    <a:lnTo>
                      <a:pt x="3991" y="3826"/>
                    </a:lnTo>
                    <a:lnTo>
                      <a:pt x="4060" y="3748"/>
                    </a:lnTo>
                    <a:lnTo>
                      <a:pt x="4129" y="3661"/>
                    </a:lnTo>
                    <a:lnTo>
                      <a:pt x="4189" y="3566"/>
                    </a:lnTo>
                    <a:lnTo>
                      <a:pt x="4250" y="3480"/>
                    </a:lnTo>
                    <a:lnTo>
                      <a:pt x="4301" y="3385"/>
                    </a:lnTo>
                    <a:lnTo>
                      <a:pt x="4353" y="3282"/>
                    </a:lnTo>
                    <a:lnTo>
                      <a:pt x="4405" y="3178"/>
                    </a:lnTo>
                    <a:lnTo>
                      <a:pt x="4440" y="3074"/>
                    </a:lnTo>
                    <a:lnTo>
                      <a:pt x="4483" y="2971"/>
                    </a:lnTo>
                    <a:lnTo>
                      <a:pt x="4509" y="2858"/>
                    </a:lnTo>
                    <a:lnTo>
                      <a:pt x="4535" y="2755"/>
                    </a:lnTo>
                    <a:lnTo>
                      <a:pt x="4552" y="2634"/>
                    </a:lnTo>
                    <a:lnTo>
                      <a:pt x="4569" y="2522"/>
                    </a:lnTo>
                    <a:lnTo>
                      <a:pt x="4578" y="2409"/>
                    </a:lnTo>
                    <a:lnTo>
                      <a:pt x="4578" y="2288"/>
                    </a:lnTo>
                    <a:lnTo>
                      <a:pt x="4578" y="2168"/>
                    </a:lnTo>
                    <a:lnTo>
                      <a:pt x="4569" y="2055"/>
                    </a:lnTo>
                    <a:lnTo>
                      <a:pt x="4552" y="1943"/>
                    </a:lnTo>
                    <a:lnTo>
                      <a:pt x="4535" y="1831"/>
                    </a:lnTo>
                    <a:lnTo>
                      <a:pt x="4509" y="1718"/>
                    </a:lnTo>
                    <a:lnTo>
                      <a:pt x="4483" y="1606"/>
                    </a:lnTo>
                    <a:lnTo>
                      <a:pt x="4440" y="1503"/>
                    </a:lnTo>
                    <a:lnTo>
                      <a:pt x="4405" y="1399"/>
                    </a:lnTo>
                    <a:lnTo>
                      <a:pt x="4353" y="1295"/>
                    </a:lnTo>
                    <a:lnTo>
                      <a:pt x="4301" y="1200"/>
                    </a:lnTo>
                    <a:lnTo>
                      <a:pt x="4250" y="1097"/>
                    </a:lnTo>
                    <a:lnTo>
                      <a:pt x="4189" y="1010"/>
                    </a:lnTo>
                    <a:lnTo>
                      <a:pt x="4129" y="915"/>
                    </a:lnTo>
                    <a:lnTo>
                      <a:pt x="4060" y="829"/>
                    </a:lnTo>
                    <a:lnTo>
                      <a:pt x="3991" y="751"/>
                    </a:lnTo>
                    <a:lnTo>
                      <a:pt x="3913" y="665"/>
                    </a:lnTo>
                    <a:lnTo>
                      <a:pt x="3835" y="596"/>
                    </a:lnTo>
                    <a:lnTo>
                      <a:pt x="3749" y="518"/>
                    </a:lnTo>
                    <a:lnTo>
                      <a:pt x="3662" y="449"/>
                    </a:lnTo>
                    <a:lnTo>
                      <a:pt x="3567" y="389"/>
                    </a:lnTo>
                    <a:lnTo>
                      <a:pt x="3481" y="328"/>
                    </a:lnTo>
                    <a:lnTo>
                      <a:pt x="3386" y="276"/>
                    </a:lnTo>
                    <a:lnTo>
                      <a:pt x="3282" y="225"/>
                    </a:lnTo>
                    <a:lnTo>
                      <a:pt x="3179" y="173"/>
                    </a:lnTo>
                    <a:lnTo>
                      <a:pt x="3075" y="138"/>
                    </a:lnTo>
                    <a:lnTo>
                      <a:pt x="2972" y="104"/>
                    </a:lnTo>
                    <a:lnTo>
                      <a:pt x="2859" y="69"/>
                    </a:lnTo>
                    <a:lnTo>
                      <a:pt x="2756" y="43"/>
                    </a:lnTo>
                    <a:lnTo>
                      <a:pt x="2643" y="26"/>
                    </a:lnTo>
                    <a:lnTo>
                      <a:pt x="2523" y="9"/>
                    </a:lnTo>
                    <a:lnTo>
                      <a:pt x="241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2329000" y="2284100"/>
                <a:ext cx="114650" cy="114425"/>
              </a:xfrm>
              <a:custGeom>
                <a:rect b="b" l="l" r="r" t="t"/>
                <a:pathLst>
                  <a:path extrusionOk="0" h="4577" w="4586">
                    <a:moveTo>
                      <a:pt x="2176" y="0"/>
                    </a:moveTo>
                    <a:lnTo>
                      <a:pt x="2055" y="9"/>
                    </a:lnTo>
                    <a:lnTo>
                      <a:pt x="1943" y="26"/>
                    </a:lnTo>
                    <a:lnTo>
                      <a:pt x="1831" y="43"/>
                    </a:lnTo>
                    <a:lnTo>
                      <a:pt x="1719" y="69"/>
                    </a:lnTo>
                    <a:lnTo>
                      <a:pt x="1606" y="104"/>
                    </a:lnTo>
                    <a:lnTo>
                      <a:pt x="1503" y="138"/>
                    </a:lnTo>
                    <a:lnTo>
                      <a:pt x="1399" y="173"/>
                    </a:lnTo>
                    <a:lnTo>
                      <a:pt x="1296" y="225"/>
                    </a:lnTo>
                    <a:lnTo>
                      <a:pt x="1201" y="276"/>
                    </a:lnTo>
                    <a:lnTo>
                      <a:pt x="1106" y="328"/>
                    </a:lnTo>
                    <a:lnTo>
                      <a:pt x="1011" y="389"/>
                    </a:lnTo>
                    <a:lnTo>
                      <a:pt x="924" y="449"/>
                    </a:lnTo>
                    <a:lnTo>
                      <a:pt x="838" y="518"/>
                    </a:lnTo>
                    <a:lnTo>
                      <a:pt x="752" y="596"/>
                    </a:lnTo>
                    <a:lnTo>
                      <a:pt x="674" y="665"/>
                    </a:lnTo>
                    <a:lnTo>
                      <a:pt x="596" y="751"/>
                    </a:lnTo>
                    <a:lnTo>
                      <a:pt x="527" y="829"/>
                    </a:lnTo>
                    <a:lnTo>
                      <a:pt x="458" y="915"/>
                    </a:lnTo>
                    <a:lnTo>
                      <a:pt x="389" y="1010"/>
                    </a:lnTo>
                    <a:lnTo>
                      <a:pt x="328" y="1097"/>
                    </a:lnTo>
                    <a:lnTo>
                      <a:pt x="277" y="1200"/>
                    </a:lnTo>
                    <a:lnTo>
                      <a:pt x="225" y="1295"/>
                    </a:lnTo>
                    <a:lnTo>
                      <a:pt x="182" y="1399"/>
                    </a:lnTo>
                    <a:lnTo>
                      <a:pt x="138" y="1503"/>
                    </a:lnTo>
                    <a:lnTo>
                      <a:pt x="104" y="1606"/>
                    </a:lnTo>
                    <a:lnTo>
                      <a:pt x="69" y="1718"/>
                    </a:lnTo>
                    <a:lnTo>
                      <a:pt x="43" y="1831"/>
                    </a:lnTo>
                    <a:lnTo>
                      <a:pt x="26" y="1943"/>
                    </a:lnTo>
                    <a:lnTo>
                      <a:pt x="9" y="2055"/>
                    </a:lnTo>
                    <a:lnTo>
                      <a:pt x="0" y="2168"/>
                    </a:lnTo>
                    <a:lnTo>
                      <a:pt x="0" y="2288"/>
                    </a:lnTo>
                    <a:lnTo>
                      <a:pt x="0" y="2409"/>
                    </a:lnTo>
                    <a:lnTo>
                      <a:pt x="9" y="2522"/>
                    </a:lnTo>
                    <a:lnTo>
                      <a:pt x="26" y="2634"/>
                    </a:lnTo>
                    <a:lnTo>
                      <a:pt x="43" y="2755"/>
                    </a:lnTo>
                    <a:lnTo>
                      <a:pt x="69" y="2858"/>
                    </a:lnTo>
                    <a:lnTo>
                      <a:pt x="104" y="2971"/>
                    </a:lnTo>
                    <a:lnTo>
                      <a:pt x="138" y="3074"/>
                    </a:lnTo>
                    <a:lnTo>
                      <a:pt x="182" y="3178"/>
                    </a:lnTo>
                    <a:lnTo>
                      <a:pt x="225" y="3282"/>
                    </a:lnTo>
                    <a:lnTo>
                      <a:pt x="277" y="3385"/>
                    </a:lnTo>
                    <a:lnTo>
                      <a:pt x="328" y="3480"/>
                    </a:lnTo>
                    <a:lnTo>
                      <a:pt x="389" y="3566"/>
                    </a:lnTo>
                    <a:lnTo>
                      <a:pt x="458" y="3661"/>
                    </a:lnTo>
                    <a:lnTo>
                      <a:pt x="527" y="3748"/>
                    </a:lnTo>
                    <a:lnTo>
                      <a:pt x="596" y="3826"/>
                    </a:lnTo>
                    <a:lnTo>
                      <a:pt x="674" y="3912"/>
                    </a:lnTo>
                    <a:lnTo>
                      <a:pt x="752" y="3981"/>
                    </a:lnTo>
                    <a:lnTo>
                      <a:pt x="838" y="4059"/>
                    </a:lnTo>
                    <a:lnTo>
                      <a:pt x="924" y="4128"/>
                    </a:lnTo>
                    <a:lnTo>
                      <a:pt x="1011" y="4188"/>
                    </a:lnTo>
                    <a:lnTo>
                      <a:pt x="1106" y="4249"/>
                    </a:lnTo>
                    <a:lnTo>
                      <a:pt x="1201" y="4301"/>
                    </a:lnTo>
                    <a:lnTo>
                      <a:pt x="1296" y="4352"/>
                    </a:lnTo>
                    <a:lnTo>
                      <a:pt x="1399" y="4404"/>
                    </a:lnTo>
                    <a:lnTo>
                      <a:pt x="1503" y="4439"/>
                    </a:lnTo>
                    <a:lnTo>
                      <a:pt x="1606" y="4473"/>
                    </a:lnTo>
                    <a:lnTo>
                      <a:pt x="1719" y="4508"/>
                    </a:lnTo>
                    <a:lnTo>
                      <a:pt x="1831" y="4534"/>
                    </a:lnTo>
                    <a:lnTo>
                      <a:pt x="1943" y="4551"/>
                    </a:lnTo>
                    <a:lnTo>
                      <a:pt x="2055" y="4568"/>
                    </a:lnTo>
                    <a:lnTo>
                      <a:pt x="2176" y="4577"/>
                    </a:lnTo>
                    <a:lnTo>
                      <a:pt x="2410" y="4577"/>
                    </a:lnTo>
                    <a:lnTo>
                      <a:pt x="2522" y="4568"/>
                    </a:lnTo>
                    <a:lnTo>
                      <a:pt x="2643" y="4551"/>
                    </a:lnTo>
                    <a:lnTo>
                      <a:pt x="2755" y="4534"/>
                    </a:lnTo>
                    <a:lnTo>
                      <a:pt x="2867" y="4508"/>
                    </a:lnTo>
                    <a:lnTo>
                      <a:pt x="2971" y="4473"/>
                    </a:lnTo>
                    <a:lnTo>
                      <a:pt x="3083" y="4439"/>
                    </a:lnTo>
                    <a:lnTo>
                      <a:pt x="3187" y="4404"/>
                    </a:lnTo>
                    <a:lnTo>
                      <a:pt x="3282" y="4352"/>
                    </a:lnTo>
                    <a:lnTo>
                      <a:pt x="3385" y="4301"/>
                    </a:lnTo>
                    <a:lnTo>
                      <a:pt x="3480" y="4249"/>
                    </a:lnTo>
                    <a:lnTo>
                      <a:pt x="3575" y="4188"/>
                    </a:lnTo>
                    <a:lnTo>
                      <a:pt x="3662" y="4128"/>
                    </a:lnTo>
                    <a:lnTo>
                      <a:pt x="3748" y="4059"/>
                    </a:lnTo>
                    <a:lnTo>
                      <a:pt x="3834" y="3981"/>
                    </a:lnTo>
                    <a:lnTo>
                      <a:pt x="3912" y="3912"/>
                    </a:lnTo>
                    <a:lnTo>
                      <a:pt x="3990" y="3826"/>
                    </a:lnTo>
                    <a:lnTo>
                      <a:pt x="4059" y="3748"/>
                    </a:lnTo>
                    <a:lnTo>
                      <a:pt x="4128" y="3661"/>
                    </a:lnTo>
                    <a:lnTo>
                      <a:pt x="4188" y="3566"/>
                    </a:lnTo>
                    <a:lnTo>
                      <a:pt x="4249" y="3480"/>
                    </a:lnTo>
                    <a:lnTo>
                      <a:pt x="4309" y="3385"/>
                    </a:lnTo>
                    <a:lnTo>
                      <a:pt x="4361" y="3282"/>
                    </a:lnTo>
                    <a:lnTo>
                      <a:pt x="4404" y="3178"/>
                    </a:lnTo>
                    <a:lnTo>
                      <a:pt x="4448" y="3074"/>
                    </a:lnTo>
                    <a:lnTo>
                      <a:pt x="4482" y="2971"/>
                    </a:lnTo>
                    <a:lnTo>
                      <a:pt x="4508" y="2858"/>
                    </a:lnTo>
                    <a:lnTo>
                      <a:pt x="4534" y="2755"/>
                    </a:lnTo>
                    <a:lnTo>
                      <a:pt x="4560" y="2634"/>
                    </a:lnTo>
                    <a:lnTo>
                      <a:pt x="4568" y="2522"/>
                    </a:lnTo>
                    <a:lnTo>
                      <a:pt x="4577" y="2409"/>
                    </a:lnTo>
                    <a:lnTo>
                      <a:pt x="4586" y="2288"/>
                    </a:lnTo>
                    <a:lnTo>
                      <a:pt x="4577" y="2168"/>
                    </a:lnTo>
                    <a:lnTo>
                      <a:pt x="4568" y="2055"/>
                    </a:lnTo>
                    <a:lnTo>
                      <a:pt x="4560" y="1943"/>
                    </a:lnTo>
                    <a:lnTo>
                      <a:pt x="4534" y="1831"/>
                    </a:lnTo>
                    <a:lnTo>
                      <a:pt x="4508" y="1718"/>
                    </a:lnTo>
                    <a:lnTo>
                      <a:pt x="4482" y="1606"/>
                    </a:lnTo>
                    <a:lnTo>
                      <a:pt x="4448" y="1503"/>
                    </a:lnTo>
                    <a:lnTo>
                      <a:pt x="4404" y="1399"/>
                    </a:lnTo>
                    <a:lnTo>
                      <a:pt x="4361" y="1295"/>
                    </a:lnTo>
                    <a:lnTo>
                      <a:pt x="4309" y="1200"/>
                    </a:lnTo>
                    <a:lnTo>
                      <a:pt x="4249" y="1097"/>
                    </a:lnTo>
                    <a:lnTo>
                      <a:pt x="4188" y="1010"/>
                    </a:lnTo>
                    <a:lnTo>
                      <a:pt x="4128" y="915"/>
                    </a:lnTo>
                    <a:lnTo>
                      <a:pt x="4059" y="829"/>
                    </a:lnTo>
                    <a:lnTo>
                      <a:pt x="3990" y="751"/>
                    </a:lnTo>
                    <a:lnTo>
                      <a:pt x="3912" y="665"/>
                    </a:lnTo>
                    <a:lnTo>
                      <a:pt x="3834" y="596"/>
                    </a:lnTo>
                    <a:lnTo>
                      <a:pt x="3748" y="518"/>
                    </a:lnTo>
                    <a:lnTo>
                      <a:pt x="3662" y="449"/>
                    </a:lnTo>
                    <a:lnTo>
                      <a:pt x="3575" y="389"/>
                    </a:lnTo>
                    <a:lnTo>
                      <a:pt x="3480" y="328"/>
                    </a:lnTo>
                    <a:lnTo>
                      <a:pt x="3385" y="276"/>
                    </a:lnTo>
                    <a:lnTo>
                      <a:pt x="3282" y="225"/>
                    </a:lnTo>
                    <a:lnTo>
                      <a:pt x="3187" y="173"/>
                    </a:lnTo>
                    <a:lnTo>
                      <a:pt x="3083" y="138"/>
                    </a:lnTo>
                    <a:lnTo>
                      <a:pt x="2971" y="104"/>
                    </a:lnTo>
                    <a:lnTo>
                      <a:pt x="2867" y="69"/>
                    </a:lnTo>
                    <a:lnTo>
                      <a:pt x="2755" y="43"/>
                    </a:lnTo>
                    <a:lnTo>
                      <a:pt x="2643" y="26"/>
                    </a:lnTo>
                    <a:lnTo>
                      <a:pt x="2522" y="9"/>
                    </a:lnTo>
                    <a:lnTo>
                      <a:pt x="24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>
                <a:off x="2047700" y="2645475"/>
                <a:ext cx="114650" cy="114450"/>
              </a:xfrm>
              <a:custGeom>
                <a:rect b="b" l="l" r="r" t="t"/>
                <a:pathLst>
                  <a:path extrusionOk="0" h="4578" w="4586">
                    <a:moveTo>
                      <a:pt x="2176" y="1"/>
                    </a:moveTo>
                    <a:lnTo>
                      <a:pt x="2055" y="10"/>
                    </a:lnTo>
                    <a:lnTo>
                      <a:pt x="1943" y="27"/>
                    </a:lnTo>
                    <a:lnTo>
                      <a:pt x="1831" y="44"/>
                    </a:lnTo>
                    <a:lnTo>
                      <a:pt x="1719" y="70"/>
                    </a:lnTo>
                    <a:lnTo>
                      <a:pt x="1615" y="105"/>
                    </a:lnTo>
                    <a:lnTo>
                      <a:pt x="1503" y="139"/>
                    </a:lnTo>
                    <a:lnTo>
                      <a:pt x="1399" y="182"/>
                    </a:lnTo>
                    <a:lnTo>
                      <a:pt x="1304" y="225"/>
                    </a:lnTo>
                    <a:lnTo>
                      <a:pt x="1200" y="277"/>
                    </a:lnTo>
                    <a:lnTo>
                      <a:pt x="1105" y="329"/>
                    </a:lnTo>
                    <a:lnTo>
                      <a:pt x="1010" y="390"/>
                    </a:lnTo>
                    <a:lnTo>
                      <a:pt x="924" y="450"/>
                    </a:lnTo>
                    <a:lnTo>
                      <a:pt x="838" y="519"/>
                    </a:lnTo>
                    <a:lnTo>
                      <a:pt x="751" y="597"/>
                    </a:lnTo>
                    <a:lnTo>
                      <a:pt x="674" y="666"/>
                    </a:lnTo>
                    <a:lnTo>
                      <a:pt x="596" y="752"/>
                    </a:lnTo>
                    <a:lnTo>
                      <a:pt x="527" y="830"/>
                    </a:lnTo>
                    <a:lnTo>
                      <a:pt x="458" y="916"/>
                    </a:lnTo>
                    <a:lnTo>
                      <a:pt x="389" y="1011"/>
                    </a:lnTo>
                    <a:lnTo>
                      <a:pt x="337" y="1098"/>
                    </a:lnTo>
                    <a:lnTo>
                      <a:pt x="276" y="1201"/>
                    </a:lnTo>
                    <a:lnTo>
                      <a:pt x="225" y="1296"/>
                    </a:lnTo>
                    <a:lnTo>
                      <a:pt x="181" y="1400"/>
                    </a:lnTo>
                    <a:lnTo>
                      <a:pt x="138" y="1503"/>
                    </a:lnTo>
                    <a:lnTo>
                      <a:pt x="104" y="1607"/>
                    </a:lnTo>
                    <a:lnTo>
                      <a:pt x="78" y="1719"/>
                    </a:lnTo>
                    <a:lnTo>
                      <a:pt x="52" y="1832"/>
                    </a:lnTo>
                    <a:lnTo>
                      <a:pt x="26" y="1944"/>
                    </a:lnTo>
                    <a:lnTo>
                      <a:pt x="17" y="2056"/>
                    </a:lnTo>
                    <a:lnTo>
                      <a:pt x="9" y="2168"/>
                    </a:lnTo>
                    <a:lnTo>
                      <a:pt x="0" y="2289"/>
                    </a:lnTo>
                    <a:lnTo>
                      <a:pt x="9" y="2410"/>
                    </a:lnTo>
                    <a:lnTo>
                      <a:pt x="17" y="2522"/>
                    </a:lnTo>
                    <a:lnTo>
                      <a:pt x="26" y="2635"/>
                    </a:lnTo>
                    <a:lnTo>
                      <a:pt x="52" y="2756"/>
                    </a:lnTo>
                    <a:lnTo>
                      <a:pt x="78" y="2859"/>
                    </a:lnTo>
                    <a:lnTo>
                      <a:pt x="104" y="2972"/>
                    </a:lnTo>
                    <a:lnTo>
                      <a:pt x="138" y="3075"/>
                    </a:lnTo>
                    <a:lnTo>
                      <a:pt x="181" y="3179"/>
                    </a:lnTo>
                    <a:lnTo>
                      <a:pt x="225" y="3282"/>
                    </a:lnTo>
                    <a:lnTo>
                      <a:pt x="276" y="3386"/>
                    </a:lnTo>
                    <a:lnTo>
                      <a:pt x="337" y="3481"/>
                    </a:lnTo>
                    <a:lnTo>
                      <a:pt x="389" y="3567"/>
                    </a:lnTo>
                    <a:lnTo>
                      <a:pt x="458" y="3662"/>
                    </a:lnTo>
                    <a:lnTo>
                      <a:pt x="527" y="3749"/>
                    </a:lnTo>
                    <a:lnTo>
                      <a:pt x="596" y="3826"/>
                    </a:lnTo>
                    <a:lnTo>
                      <a:pt x="674" y="3913"/>
                    </a:lnTo>
                    <a:lnTo>
                      <a:pt x="751" y="3982"/>
                    </a:lnTo>
                    <a:lnTo>
                      <a:pt x="838" y="4060"/>
                    </a:lnTo>
                    <a:lnTo>
                      <a:pt x="924" y="4129"/>
                    </a:lnTo>
                    <a:lnTo>
                      <a:pt x="1010" y="4189"/>
                    </a:lnTo>
                    <a:lnTo>
                      <a:pt x="1105" y="4250"/>
                    </a:lnTo>
                    <a:lnTo>
                      <a:pt x="1200" y="4301"/>
                    </a:lnTo>
                    <a:lnTo>
                      <a:pt x="1304" y="4353"/>
                    </a:lnTo>
                    <a:lnTo>
                      <a:pt x="1399" y="4405"/>
                    </a:lnTo>
                    <a:lnTo>
                      <a:pt x="1503" y="4440"/>
                    </a:lnTo>
                    <a:lnTo>
                      <a:pt x="1615" y="4474"/>
                    </a:lnTo>
                    <a:lnTo>
                      <a:pt x="1719" y="4509"/>
                    </a:lnTo>
                    <a:lnTo>
                      <a:pt x="1831" y="4535"/>
                    </a:lnTo>
                    <a:lnTo>
                      <a:pt x="1943" y="4552"/>
                    </a:lnTo>
                    <a:lnTo>
                      <a:pt x="2055" y="4569"/>
                    </a:lnTo>
                    <a:lnTo>
                      <a:pt x="2176" y="4578"/>
                    </a:lnTo>
                    <a:lnTo>
                      <a:pt x="2409" y="4578"/>
                    </a:lnTo>
                    <a:lnTo>
                      <a:pt x="2530" y="4569"/>
                    </a:lnTo>
                    <a:lnTo>
                      <a:pt x="2643" y="4552"/>
                    </a:lnTo>
                    <a:lnTo>
                      <a:pt x="2755" y="4535"/>
                    </a:lnTo>
                    <a:lnTo>
                      <a:pt x="2867" y="4509"/>
                    </a:lnTo>
                    <a:lnTo>
                      <a:pt x="2971" y="4474"/>
                    </a:lnTo>
                    <a:lnTo>
                      <a:pt x="3083" y="4440"/>
                    </a:lnTo>
                    <a:lnTo>
                      <a:pt x="3187" y="4405"/>
                    </a:lnTo>
                    <a:lnTo>
                      <a:pt x="3290" y="4353"/>
                    </a:lnTo>
                    <a:lnTo>
                      <a:pt x="3385" y="4301"/>
                    </a:lnTo>
                    <a:lnTo>
                      <a:pt x="3480" y="4250"/>
                    </a:lnTo>
                    <a:lnTo>
                      <a:pt x="3575" y="4189"/>
                    </a:lnTo>
                    <a:lnTo>
                      <a:pt x="3662" y="4129"/>
                    </a:lnTo>
                    <a:lnTo>
                      <a:pt x="3748" y="4060"/>
                    </a:lnTo>
                    <a:lnTo>
                      <a:pt x="3834" y="3982"/>
                    </a:lnTo>
                    <a:lnTo>
                      <a:pt x="3912" y="3913"/>
                    </a:lnTo>
                    <a:lnTo>
                      <a:pt x="3990" y="3826"/>
                    </a:lnTo>
                    <a:lnTo>
                      <a:pt x="4059" y="3749"/>
                    </a:lnTo>
                    <a:lnTo>
                      <a:pt x="4128" y="3662"/>
                    </a:lnTo>
                    <a:lnTo>
                      <a:pt x="4197" y="3567"/>
                    </a:lnTo>
                    <a:lnTo>
                      <a:pt x="4257" y="3481"/>
                    </a:lnTo>
                    <a:lnTo>
                      <a:pt x="4309" y="3386"/>
                    </a:lnTo>
                    <a:lnTo>
                      <a:pt x="4361" y="3282"/>
                    </a:lnTo>
                    <a:lnTo>
                      <a:pt x="4404" y="3179"/>
                    </a:lnTo>
                    <a:lnTo>
                      <a:pt x="4447" y="3075"/>
                    </a:lnTo>
                    <a:lnTo>
                      <a:pt x="4482" y="2972"/>
                    </a:lnTo>
                    <a:lnTo>
                      <a:pt x="4517" y="2859"/>
                    </a:lnTo>
                    <a:lnTo>
                      <a:pt x="4542" y="2756"/>
                    </a:lnTo>
                    <a:lnTo>
                      <a:pt x="4560" y="2635"/>
                    </a:lnTo>
                    <a:lnTo>
                      <a:pt x="4577" y="2522"/>
                    </a:lnTo>
                    <a:lnTo>
                      <a:pt x="4586" y="2410"/>
                    </a:lnTo>
                    <a:lnTo>
                      <a:pt x="4586" y="2289"/>
                    </a:lnTo>
                    <a:lnTo>
                      <a:pt x="4586" y="2168"/>
                    </a:lnTo>
                    <a:lnTo>
                      <a:pt x="4577" y="2056"/>
                    </a:lnTo>
                    <a:lnTo>
                      <a:pt x="4560" y="1944"/>
                    </a:lnTo>
                    <a:lnTo>
                      <a:pt x="4542" y="1832"/>
                    </a:lnTo>
                    <a:lnTo>
                      <a:pt x="4517" y="1719"/>
                    </a:lnTo>
                    <a:lnTo>
                      <a:pt x="4482" y="1607"/>
                    </a:lnTo>
                    <a:lnTo>
                      <a:pt x="4447" y="1503"/>
                    </a:lnTo>
                    <a:lnTo>
                      <a:pt x="4404" y="1400"/>
                    </a:lnTo>
                    <a:lnTo>
                      <a:pt x="4361" y="1296"/>
                    </a:lnTo>
                    <a:lnTo>
                      <a:pt x="4309" y="1201"/>
                    </a:lnTo>
                    <a:lnTo>
                      <a:pt x="4257" y="1098"/>
                    </a:lnTo>
                    <a:lnTo>
                      <a:pt x="4197" y="1011"/>
                    </a:lnTo>
                    <a:lnTo>
                      <a:pt x="4128" y="916"/>
                    </a:lnTo>
                    <a:lnTo>
                      <a:pt x="4059" y="830"/>
                    </a:lnTo>
                    <a:lnTo>
                      <a:pt x="3990" y="752"/>
                    </a:lnTo>
                    <a:lnTo>
                      <a:pt x="3912" y="666"/>
                    </a:lnTo>
                    <a:lnTo>
                      <a:pt x="3834" y="597"/>
                    </a:lnTo>
                    <a:lnTo>
                      <a:pt x="3748" y="519"/>
                    </a:lnTo>
                    <a:lnTo>
                      <a:pt x="3662" y="450"/>
                    </a:lnTo>
                    <a:lnTo>
                      <a:pt x="3575" y="390"/>
                    </a:lnTo>
                    <a:lnTo>
                      <a:pt x="3480" y="329"/>
                    </a:lnTo>
                    <a:lnTo>
                      <a:pt x="3385" y="277"/>
                    </a:lnTo>
                    <a:lnTo>
                      <a:pt x="3290" y="225"/>
                    </a:lnTo>
                    <a:lnTo>
                      <a:pt x="3187" y="182"/>
                    </a:lnTo>
                    <a:lnTo>
                      <a:pt x="3083" y="139"/>
                    </a:lnTo>
                    <a:lnTo>
                      <a:pt x="2971" y="105"/>
                    </a:lnTo>
                    <a:lnTo>
                      <a:pt x="2867" y="70"/>
                    </a:lnTo>
                    <a:lnTo>
                      <a:pt x="2755" y="44"/>
                    </a:lnTo>
                    <a:lnTo>
                      <a:pt x="2643" y="27"/>
                    </a:lnTo>
                    <a:lnTo>
                      <a:pt x="2530" y="10"/>
                    </a:lnTo>
                    <a:lnTo>
                      <a:pt x="240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1820575" y="2411675"/>
                <a:ext cx="114650" cy="114450"/>
              </a:xfrm>
              <a:custGeom>
                <a:rect b="b" l="l" r="r" t="t"/>
                <a:pathLst>
                  <a:path extrusionOk="0" h="4578" w="4586">
                    <a:moveTo>
                      <a:pt x="2177" y="1"/>
                    </a:moveTo>
                    <a:lnTo>
                      <a:pt x="2056" y="9"/>
                    </a:lnTo>
                    <a:lnTo>
                      <a:pt x="1944" y="27"/>
                    </a:lnTo>
                    <a:lnTo>
                      <a:pt x="1831" y="44"/>
                    </a:lnTo>
                    <a:lnTo>
                      <a:pt x="1719" y="70"/>
                    </a:lnTo>
                    <a:lnTo>
                      <a:pt x="1607" y="104"/>
                    </a:lnTo>
                    <a:lnTo>
                      <a:pt x="1503" y="139"/>
                    </a:lnTo>
                    <a:lnTo>
                      <a:pt x="1399" y="182"/>
                    </a:lnTo>
                    <a:lnTo>
                      <a:pt x="1296" y="225"/>
                    </a:lnTo>
                    <a:lnTo>
                      <a:pt x="1201" y="277"/>
                    </a:lnTo>
                    <a:lnTo>
                      <a:pt x="1106" y="329"/>
                    </a:lnTo>
                    <a:lnTo>
                      <a:pt x="1011" y="389"/>
                    </a:lnTo>
                    <a:lnTo>
                      <a:pt x="916" y="450"/>
                    </a:lnTo>
                    <a:lnTo>
                      <a:pt x="830" y="519"/>
                    </a:lnTo>
                    <a:lnTo>
                      <a:pt x="752" y="596"/>
                    </a:lnTo>
                    <a:lnTo>
                      <a:pt x="674" y="666"/>
                    </a:lnTo>
                    <a:lnTo>
                      <a:pt x="596" y="752"/>
                    </a:lnTo>
                    <a:lnTo>
                      <a:pt x="519" y="830"/>
                    </a:lnTo>
                    <a:lnTo>
                      <a:pt x="458" y="916"/>
                    </a:lnTo>
                    <a:lnTo>
                      <a:pt x="389" y="1011"/>
                    </a:lnTo>
                    <a:lnTo>
                      <a:pt x="329" y="1097"/>
                    </a:lnTo>
                    <a:lnTo>
                      <a:pt x="277" y="1201"/>
                    </a:lnTo>
                    <a:lnTo>
                      <a:pt x="225" y="1296"/>
                    </a:lnTo>
                    <a:lnTo>
                      <a:pt x="182" y="1400"/>
                    </a:lnTo>
                    <a:lnTo>
                      <a:pt x="139" y="1503"/>
                    </a:lnTo>
                    <a:lnTo>
                      <a:pt x="104" y="1607"/>
                    </a:lnTo>
                    <a:lnTo>
                      <a:pt x="70" y="1719"/>
                    </a:lnTo>
                    <a:lnTo>
                      <a:pt x="44" y="1831"/>
                    </a:lnTo>
                    <a:lnTo>
                      <a:pt x="26" y="1944"/>
                    </a:lnTo>
                    <a:lnTo>
                      <a:pt x="9" y="2056"/>
                    </a:lnTo>
                    <a:lnTo>
                      <a:pt x="1" y="2168"/>
                    </a:lnTo>
                    <a:lnTo>
                      <a:pt x="1" y="2289"/>
                    </a:lnTo>
                    <a:lnTo>
                      <a:pt x="1" y="2410"/>
                    </a:lnTo>
                    <a:lnTo>
                      <a:pt x="9" y="2522"/>
                    </a:lnTo>
                    <a:lnTo>
                      <a:pt x="26" y="2634"/>
                    </a:lnTo>
                    <a:lnTo>
                      <a:pt x="44" y="2755"/>
                    </a:lnTo>
                    <a:lnTo>
                      <a:pt x="70" y="2859"/>
                    </a:lnTo>
                    <a:lnTo>
                      <a:pt x="104" y="2971"/>
                    </a:lnTo>
                    <a:lnTo>
                      <a:pt x="139" y="3075"/>
                    </a:lnTo>
                    <a:lnTo>
                      <a:pt x="182" y="3178"/>
                    </a:lnTo>
                    <a:lnTo>
                      <a:pt x="225" y="3282"/>
                    </a:lnTo>
                    <a:lnTo>
                      <a:pt x="277" y="3386"/>
                    </a:lnTo>
                    <a:lnTo>
                      <a:pt x="329" y="3481"/>
                    </a:lnTo>
                    <a:lnTo>
                      <a:pt x="389" y="3567"/>
                    </a:lnTo>
                    <a:lnTo>
                      <a:pt x="458" y="3662"/>
                    </a:lnTo>
                    <a:lnTo>
                      <a:pt x="519" y="3748"/>
                    </a:lnTo>
                    <a:lnTo>
                      <a:pt x="596" y="3826"/>
                    </a:lnTo>
                    <a:lnTo>
                      <a:pt x="674" y="3913"/>
                    </a:lnTo>
                    <a:lnTo>
                      <a:pt x="752" y="3982"/>
                    </a:lnTo>
                    <a:lnTo>
                      <a:pt x="830" y="4059"/>
                    </a:lnTo>
                    <a:lnTo>
                      <a:pt x="916" y="4128"/>
                    </a:lnTo>
                    <a:lnTo>
                      <a:pt x="1011" y="4189"/>
                    </a:lnTo>
                    <a:lnTo>
                      <a:pt x="1106" y="4249"/>
                    </a:lnTo>
                    <a:lnTo>
                      <a:pt x="1201" y="4301"/>
                    </a:lnTo>
                    <a:lnTo>
                      <a:pt x="1296" y="4353"/>
                    </a:lnTo>
                    <a:lnTo>
                      <a:pt x="1399" y="4405"/>
                    </a:lnTo>
                    <a:lnTo>
                      <a:pt x="1503" y="4439"/>
                    </a:lnTo>
                    <a:lnTo>
                      <a:pt x="1607" y="4474"/>
                    </a:lnTo>
                    <a:lnTo>
                      <a:pt x="1719" y="4508"/>
                    </a:lnTo>
                    <a:lnTo>
                      <a:pt x="1831" y="4534"/>
                    </a:lnTo>
                    <a:lnTo>
                      <a:pt x="1944" y="4552"/>
                    </a:lnTo>
                    <a:lnTo>
                      <a:pt x="2056" y="4569"/>
                    </a:lnTo>
                    <a:lnTo>
                      <a:pt x="2177" y="4577"/>
                    </a:lnTo>
                    <a:lnTo>
                      <a:pt x="2410" y="4577"/>
                    </a:lnTo>
                    <a:lnTo>
                      <a:pt x="2522" y="4569"/>
                    </a:lnTo>
                    <a:lnTo>
                      <a:pt x="2643" y="4552"/>
                    </a:lnTo>
                    <a:lnTo>
                      <a:pt x="2755" y="4534"/>
                    </a:lnTo>
                    <a:lnTo>
                      <a:pt x="2868" y="4508"/>
                    </a:lnTo>
                    <a:lnTo>
                      <a:pt x="2971" y="4474"/>
                    </a:lnTo>
                    <a:lnTo>
                      <a:pt x="3083" y="4439"/>
                    </a:lnTo>
                    <a:lnTo>
                      <a:pt x="3187" y="4405"/>
                    </a:lnTo>
                    <a:lnTo>
                      <a:pt x="3282" y="4353"/>
                    </a:lnTo>
                    <a:lnTo>
                      <a:pt x="3386" y="4301"/>
                    </a:lnTo>
                    <a:lnTo>
                      <a:pt x="3481" y="4249"/>
                    </a:lnTo>
                    <a:lnTo>
                      <a:pt x="3576" y="4189"/>
                    </a:lnTo>
                    <a:lnTo>
                      <a:pt x="3662" y="4128"/>
                    </a:lnTo>
                    <a:lnTo>
                      <a:pt x="3748" y="4059"/>
                    </a:lnTo>
                    <a:lnTo>
                      <a:pt x="3835" y="3982"/>
                    </a:lnTo>
                    <a:lnTo>
                      <a:pt x="3912" y="3913"/>
                    </a:lnTo>
                    <a:lnTo>
                      <a:pt x="3990" y="3826"/>
                    </a:lnTo>
                    <a:lnTo>
                      <a:pt x="4059" y="3748"/>
                    </a:lnTo>
                    <a:lnTo>
                      <a:pt x="4128" y="3662"/>
                    </a:lnTo>
                    <a:lnTo>
                      <a:pt x="4189" y="3567"/>
                    </a:lnTo>
                    <a:lnTo>
                      <a:pt x="4249" y="3481"/>
                    </a:lnTo>
                    <a:lnTo>
                      <a:pt x="4310" y="3386"/>
                    </a:lnTo>
                    <a:lnTo>
                      <a:pt x="4353" y="3282"/>
                    </a:lnTo>
                    <a:lnTo>
                      <a:pt x="4405" y="3178"/>
                    </a:lnTo>
                    <a:lnTo>
                      <a:pt x="4448" y="3075"/>
                    </a:lnTo>
                    <a:lnTo>
                      <a:pt x="4482" y="2971"/>
                    </a:lnTo>
                    <a:lnTo>
                      <a:pt x="4508" y="2859"/>
                    </a:lnTo>
                    <a:lnTo>
                      <a:pt x="4534" y="2755"/>
                    </a:lnTo>
                    <a:lnTo>
                      <a:pt x="4560" y="2634"/>
                    </a:lnTo>
                    <a:lnTo>
                      <a:pt x="4569" y="2522"/>
                    </a:lnTo>
                    <a:lnTo>
                      <a:pt x="4577" y="2410"/>
                    </a:lnTo>
                    <a:lnTo>
                      <a:pt x="4586" y="2289"/>
                    </a:lnTo>
                    <a:lnTo>
                      <a:pt x="4577" y="2168"/>
                    </a:lnTo>
                    <a:lnTo>
                      <a:pt x="4569" y="2056"/>
                    </a:lnTo>
                    <a:lnTo>
                      <a:pt x="4560" y="1944"/>
                    </a:lnTo>
                    <a:lnTo>
                      <a:pt x="4534" y="1831"/>
                    </a:lnTo>
                    <a:lnTo>
                      <a:pt x="4508" y="1719"/>
                    </a:lnTo>
                    <a:lnTo>
                      <a:pt x="4482" y="1607"/>
                    </a:lnTo>
                    <a:lnTo>
                      <a:pt x="4448" y="1503"/>
                    </a:lnTo>
                    <a:lnTo>
                      <a:pt x="4405" y="1400"/>
                    </a:lnTo>
                    <a:lnTo>
                      <a:pt x="4353" y="1296"/>
                    </a:lnTo>
                    <a:lnTo>
                      <a:pt x="4310" y="1201"/>
                    </a:lnTo>
                    <a:lnTo>
                      <a:pt x="4249" y="1097"/>
                    </a:lnTo>
                    <a:lnTo>
                      <a:pt x="4189" y="1011"/>
                    </a:lnTo>
                    <a:lnTo>
                      <a:pt x="4128" y="916"/>
                    </a:lnTo>
                    <a:lnTo>
                      <a:pt x="4059" y="830"/>
                    </a:lnTo>
                    <a:lnTo>
                      <a:pt x="3990" y="752"/>
                    </a:lnTo>
                    <a:lnTo>
                      <a:pt x="3912" y="666"/>
                    </a:lnTo>
                    <a:lnTo>
                      <a:pt x="3835" y="596"/>
                    </a:lnTo>
                    <a:lnTo>
                      <a:pt x="3748" y="519"/>
                    </a:lnTo>
                    <a:lnTo>
                      <a:pt x="3662" y="450"/>
                    </a:lnTo>
                    <a:lnTo>
                      <a:pt x="3576" y="389"/>
                    </a:lnTo>
                    <a:lnTo>
                      <a:pt x="3481" y="329"/>
                    </a:lnTo>
                    <a:lnTo>
                      <a:pt x="3386" y="277"/>
                    </a:lnTo>
                    <a:lnTo>
                      <a:pt x="3282" y="225"/>
                    </a:lnTo>
                    <a:lnTo>
                      <a:pt x="3187" y="182"/>
                    </a:lnTo>
                    <a:lnTo>
                      <a:pt x="3083" y="139"/>
                    </a:lnTo>
                    <a:lnTo>
                      <a:pt x="2971" y="104"/>
                    </a:lnTo>
                    <a:lnTo>
                      <a:pt x="2868" y="70"/>
                    </a:lnTo>
                    <a:lnTo>
                      <a:pt x="2755" y="44"/>
                    </a:lnTo>
                    <a:lnTo>
                      <a:pt x="2643" y="27"/>
                    </a:lnTo>
                    <a:lnTo>
                      <a:pt x="2522" y="9"/>
                    </a:lnTo>
                    <a:lnTo>
                      <a:pt x="24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1705300" y="2196425"/>
                <a:ext cx="1298150" cy="775300"/>
              </a:xfrm>
              <a:custGeom>
                <a:rect b="b" l="l" r="r" t="t"/>
                <a:pathLst>
                  <a:path extrusionOk="0" h="31012" w="51926">
                    <a:moveTo>
                      <a:pt x="207" y="1"/>
                    </a:moveTo>
                    <a:lnTo>
                      <a:pt x="164" y="10"/>
                    </a:lnTo>
                    <a:lnTo>
                      <a:pt x="121" y="18"/>
                    </a:lnTo>
                    <a:lnTo>
                      <a:pt x="87" y="36"/>
                    </a:lnTo>
                    <a:lnTo>
                      <a:pt x="61" y="61"/>
                    </a:lnTo>
                    <a:lnTo>
                      <a:pt x="35" y="96"/>
                    </a:lnTo>
                    <a:lnTo>
                      <a:pt x="17" y="131"/>
                    </a:lnTo>
                    <a:lnTo>
                      <a:pt x="0" y="165"/>
                    </a:lnTo>
                    <a:lnTo>
                      <a:pt x="0" y="208"/>
                    </a:lnTo>
                    <a:lnTo>
                      <a:pt x="0" y="31011"/>
                    </a:lnTo>
                    <a:lnTo>
                      <a:pt x="51762" y="31011"/>
                    </a:lnTo>
                    <a:lnTo>
                      <a:pt x="51796" y="31003"/>
                    </a:lnTo>
                    <a:lnTo>
                      <a:pt x="51831" y="30977"/>
                    </a:lnTo>
                    <a:lnTo>
                      <a:pt x="51865" y="30951"/>
                    </a:lnTo>
                    <a:lnTo>
                      <a:pt x="51891" y="30925"/>
                    </a:lnTo>
                    <a:lnTo>
                      <a:pt x="51908" y="30890"/>
                    </a:lnTo>
                    <a:lnTo>
                      <a:pt x="51917" y="30847"/>
                    </a:lnTo>
                    <a:lnTo>
                      <a:pt x="51926" y="30813"/>
                    </a:lnTo>
                    <a:lnTo>
                      <a:pt x="51917" y="30769"/>
                    </a:lnTo>
                    <a:lnTo>
                      <a:pt x="51908" y="30726"/>
                    </a:lnTo>
                    <a:lnTo>
                      <a:pt x="51891" y="30692"/>
                    </a:lnTo>
                    <a:lnTo>
                      <a:pt x="51865" y="30666"/>
                    </a:lnTo>
                    <a:lnTo>
                      <a:pt x="51831" y="30640"/>
                    </a:lnTo>
                    <a:lnTo>
                      <a:pt x="51796" y="30623"/>
                    </a:lnTo>
                    <a:lnTo>
                      <a:pt x="51762" y="30605"/>
                    </a:lnTo>
                    <a:lnTo>
                      <a:pt x="406" y="30605"/>
                    </a:lnTo>
                    <a:lnTo>
                      <a:pt x="406" y="208"/>
                    </a:lnTo>
                    <a:lnTo>
                      <a:pt x="406" y="165"/>
                    </a:lnTo>
                    <a:lnTo>
                      <a:pt x="389" y="131"/>
                    </a:lnTo>
                    <a:lnTo>
                      <a:pt x="371" y="96"/>
                    </a:lnTo>
                    <a:lnTo>
                      <a:pt x="346" y="61"/>
                    </a:lnTo>
                    <a:lnTo>
                      <a:pt x="320" y="36"/>
                    </a:lnTo>
                    <a:lnTo>
                      <a:pt x="285" y="18"/>
                    </a:lnTo>
                    <a:lnTo>
                      <a:pt x="242" y="10"/>
                    </a:lnTo>
                    <a:lnTo>
                      <a:pt x="20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3"/>
              <p:cNvSpPr/>
              <p:nvPr/>
            </p:nvSpPr>
            <p:spPr>
              <a:xfrm>
                <a:off x="1969550" y="4151750"/>
                <a:ext cx="884500" cy="884500"/>
              </a:xfrm>
              <a:custGeom>
                <a:rect b="b" l="l" r="r" t="t"/>
                <a:pathLst>
                  <a:path extrusionOk="0" h="35380" w="35380">
                    <a:moveTo>
                      <a:pt x="17694" y="0"/>
                    </a:moveTo>
                    <a:lnTo>
                      <a:pt x="17237" y="9"/>
                    </a:lnTo>
                    <a:lnTo>
                      <a:pt x="16779" y="26"/>
                    </a:lnTo>
                    <a:lnTo>
                      <a:pt x="16330" y="52"/>
                    </a:lnTo>
                    <a:lnTo>
                      <a:pt x="15881" y="86"/>
                    </a:lnTo>
                    <a:lnTo>
                      <a:pt x="15440" y="138"/>
                    </a:lnTo>
                    <a:lnTo>
                      <a:pt x="15000" y="199"/>
                    </a:lnTo>
                    <a:lnTo>
                      <a:pt x="14560" y="276"/>
                    </a:lnTo>
                    <a:lnTo>
                      <a:pt x="14128" y="354"/>
                    </a:lnTo>
                    <a:lnTo>
                      <a:pt x="13696" y="449"/>
                    </a:lnTo>
                    <a:lnTo>
                      <a:pt x="13273" y="553"/>
                    </a:lnTo>
                    <a:lnTo>
                      <a:pt x="12850" y="674"/>
                    </a:lnTo>
                    <a:lnTo>
                      <a:pt x="12427" y="795"/>
                    </a:lnTo>
                    <a:lnTo>
                      <a:pt x="12021" y="924"/>
                    </a:lnTo>
                    <a:lnTo>
                      <a:pt x="11606" y="1071"/>
                    </a:lnTo>
                    <a:lnTo>
                      <a:pt x="11200" y="1226"/>
                    </a:lnTo>
                    <a:lnTo>
                      <a:pt x="10803" y="1390"/>
                    </a:lnTo>
                    <a:lnTo>
                      <a:pt x="10415" y="1563"/>
                    </a:lnTo>
                    <a:lnTo>
                      <a:pt x="10017" y="1744"/>
                    </a:lnTo>
                    <a:lnTo>
                      <a:pt x="9637" y="1934"/>
                    </a:lnTo>
                    <a:lnTo>
                      <a:pt x="9257" y="2133"/>
                    </a:lnTo>
                    <a:lnTo>
                      <a:pt x="8886" y="2340"/>
                    </a:lnTo>
                    <a:lnTo>
                      <a:pt x="8515" y="2556"/>
                    </a:lnTo>
                    <a:lnTo>
                      <a:pt x="8152" y="2789"/>
                    </a:lnTo>
                    <a:lnTo>
                      <a:pt x="7798" y="3023"/>
                    </a:lnTo>
                    <a:lnTo>
                      <a:pt x="7453" y="3264"/>
                    </a:lnTo>
                    <a:lnTo>
                      <a:pt x="7107" y="3515"/>
                    </a:lnTo>
                    <a:lnTo>
                      <a:pt x="6770" y="3774"/>
                    </a:lnTo>
                    <a:lnTo>
                      <a:pt x="6434" y="4041"/>
                    </a:lnTo>
                    <a:lnTo>
                      <a:pt x="6114" y="4309"/>
                    </a:lnTo>
                    <a:lnTo>
                      <a:pt x="5795" y="4594"/>
                    </a:lnTo>
                    <a:lnTo>
                      <a:pt x="5484" y="4888"/>
                    </a:lnTo>
                    <a:lnTo>
                      <a:pt x="5181" y="5181"/>
                    </a:lnTo>
                    <a:lnTo>
                      <a:pt x="4888" y="5484"/>
                    </a:lnTo>
                    <a:lnTo>
                      <a:pt x="4594" y="5795"/>
                    </a:lnTo>
                    <a:lnTo>
                      <a:pt x="4318" y="6114"/>
                    </a:lnTo>
                    <a:lnTo>
                      <a:pt x="4041" y="6434"/>
                    </a:lnTo>
                    <a:lnTo>
                      <a:pt x="3774" y="6770"/>
                    </a:lnTo>
                    <a:lnTo>
                      <a:pt x="3515" y="7107"/>
                    </a:lnTo>
                    <a:lnTo>
                      <a:pt x="3264" y="7453"/>
                    </a:lnTo>
                    <a:lnTo>
                      <a:pt x="3022" y="7798"/>
                    </a:lnTo>
                    <a:lnTo>
                      <a:pt x="2789" y="8152"/>
                    </a:lnTo>
                    <a:lnTo>
                      <a:pt x="2565" y="8515"/>
                    </a:lnTo>
                    <a:lnTo>
                      <a:pt x="2340" y="8886"/>
                    </a:lnTo>
                    <a:lnTo>
                      <a:pt x="2133" y="9257"/>
                    </a:lnTo>
                    <a:lnTo>
                      <a:pt x="1934" y="9637"/>
                    </a:lnTo>
                    <a:lnTo>
                      <a:pt x="1744" y="10017"/>
                    </a:lnTo>
                    <a:lnTo>
                      <a:pt x="1563" y="10406"/>
                    </a:lnTo>
                    <a:lnTo>
                      <a:pt x="1390" y="10803"/>
                    </a:lnTo>
                    <a:lnTo>
                      <a:pt x="1226" y="11200"/>
                    </a:lnTo>
                    <a:lnTo>
                      <a:pt x="1071" y="11606"/>
                    </a:lnTo>
                    <a:lnTo>
                      <a:pt x="933" y="12012"/>
                    </a:lnTo>
                    <a:lnTo>
                      <a:pt x="795" y="12427"/>
                    </a:lnTo>
                    <a:lnTo>
                      <a:pt x="674" y="12850"/>
                    </a:lnTo>
                    <a:lnTo>
                      <a:pt x="553" y="13273"/>
                    </a:lnTo>
                    <a:lnTo>
                      <a:pt x="449" y="13696"/>
                    </a:lnTo>
                    <a:lnTo>
                      <a:pt x="363" y="14128"/>
                    </a:lnTo>
                    <a:lnTo>
                      <a:pt x="276" y="14560"/>
                    </a:lnTo>
                    <a:lnTo>
                      <a:pt x="207" y="15000"/>
                    </a:lnTo>
                    <a:lnTo>
                      <a:pt x="138" y="15440"/>
                    </a:lnTo>
                    <a:lnTo>
                      <a:pt x="95" y="15881"/>
                    </a:lnTo>
                    <a:lnTo>
                      <a:pt x="52" y="16330"/>
                    </a:lnTo>
                    <a:lnTo>
                      <a:pt x="26" y="16779"/>
                    </a:lnTo>
                    <a:lnTo>
                      <a:pt x="9" y="17237"/>
                    </a:lnTo>
                    <a:lnTo>
                      <a:pt x="0" y="17686"/>
                    </a:lnTo>
                    <a:lnTo>
                      <a:pt x="9" y="18143"/>
                    </a:lnTo>
                    <a:lnTo>
                      <a:pt x="26" y="18601"/>
                    </a:lnTo>
                    <a:lnTo>
                      <a:pt x="52" y="19050"/>
                    </a:lnTo>
                    <a:lnTo>
                      <a:pt x="95" y="19499"/>
                    </a:lnTo>
                    <a:lnTo>
                      <a:pt x="138" y="19940"/>
                    </a:lnTo>
                    <a:lnTo>
                      <a:pt x="207" y="20380"/>
                    </a:lnTo>
                    <a:lnTo>
                      <a:pt x="276" y="20820"/>
                    </a:lnTo>
                    <a:lnTo>
                      <a:pt x="363" y="21252"/>
                    </a:lnTo>
                    <a:lnTo>
                      <a:pt x="449" y="21684"/>
                    </a:lnTo>
                    <a:lnTo>
                      <a:pt x="553" y="22107"/>
                    </a:lnTo>
                    <a:lnTo>
                      <a:pt x="674" y="22530"/>
                    </a:lnTo>
                    <a:lnTo>
                      <a:pt x="795" y="22953"/>
                    </a:lnTo>
                    <a:lnTo>
                      <a:pt x="933" y="23368"/>
                    </a:lnTo>
                    <a:lnTo>
                      <a:pt x="1071" y="23774"/>
                    </a:lnTo>
                    <a:lnTo>
                      <a:pt x="1226" y="24180"/>
                    </a:lnTo>
                    <a:lnTo>
                      <a:pt x="1390" y="24577"/>
                    </a:lnTo>
                    <a:lnTo>
                      <a:pt x="1563" y="24974"/>
                    </a:lnTo>
                    <a:lnTo>
                      <a:pt x="1744" y="25363"/>
                    </a:lnTo>
                    <a:lnTo>
                      <a:pt x="1934" y="25743"/>
                    </a:lnTo>
                    <a:lnTo>
                      <a:pt x="2133" y="26123"/>
                    </a:lnTo>
                    <a:lnTo>
                      <a:pt x="2340" y="26494"/>
                    </a:lnTo>
                    <a:lnTo>
                      <a:pt x="2565" y="26865"/>
                    </a:lnTo>
                    <a:lnTo>
                      <a:pt x="2789" y="27228"/>
                    </a:lnTo>
                    <a:lnTo>
                      <a:pt x="3022" y="27582"/>
                    </a:lnTo>
                    <a:lnTo>
                      <a:pt x="3264" y="27927"/>
                    </a:lnTo>
                    <a:lnTo>
                      <a:pt x="3515" y="28273"/>
                    </a:lnTo>
                    <a:lnTo>
                      <a:pt x="3774" y="28610"/>
                    </a:lnTo>
                    <a:lnTo>
                      <a:pt x="4041" y="28946"/>
                    </a:lnTo>
                    <a:lnTo>
                      <a:pt x="4318" y="29266"/>
                    </a:lnTo>
                    <a:lnTo>
                      <a:pt x="4594" y="29585"/>
                    </a:lnTo>
                    <a:lnTo>
                      <a:pt x="4888" y="29896"/>
                    </a:lnTo>
                    <a:lnTo>
                      <a:pt x="5181" y="30199"/>
                    </a:lnTo>
                    <a:lnTo>
                      <a:pt x="5484" y="30492"/>
                    </a:lnTo>
                    <a:lnTo>
                      <a:pt x="5795" y="30786"/>
                    </a:lnTo>
                    <a:lnTo>
                      <a:pt x="6114" y="31071"/>
                    </a:lnTo>
                    <a:lnTo>
                      <a:pt x="6434" y="31338"/>
                    </a:lnTo>
                    <a:lnTo>
                      <a:pt x="6770" y="31606"/>
                    </a:lnTo>
                    <a:lnTo>
                      <a:pt x="7107" y="31865"/>
                    </a:lnTo>
                    <a:lnTo>
                      <a:pt x="7453" y="32116"/>
                    </a:lnTo>
                    <a:lnTo>
                      <a:pt x="7798" y="32357"/>
                    </a:lnTo>
                    <a:lnTo>
                      <a:pt x="8152" y="32591"/>
                    </a:lnTo>
                    <a:lnTo>
                      <a:pt x="8515" y="32824"/>
                    </a:lnTo>
                    <a:lnTo>
                      <a:pt x="8886" y="33040"/>
                    </a:lnTo>
                    <a:lnTo>
                      <a:pt x="9257" y="33247"/>
                    </a:lnTo>
                    <a:lnTo>
                      <a:pt x="9637" y="33446"/>
                    </a:lnTo>
                    <a:lnTo>
                      <a:pt x="10017" y="33635"/>
                    </a:lnTo>
                    <a:lnTo>
                      <a:pt x="10415" y="33817"/>
                    </a:lnTo>
                    <a:lnTo>
                      <a:pt x="10803" y="33990"/>
                    </a:lnTo>
                    <a:lnTo>
                      <a:pt x="11200" y="34154"/>
                    </a:lnTo>
                    <a:lnTo>
                      <a:pt x="11606" y="34309"/>
                    </a:lnTo>
                    <a:lnTo>
                      <a:pt x="12021" y="34447"/>
                    </a:lnTo>
                    <a:lnTo>
                      <a:pt x="12427" y="34585"/>
                    </a:lnTo>
                    <a:lnTo>
                      <a:pt x="12850" y="34706"/>
                    </a:lnTo>
                    <a:lnTo>
                      <a:pt x="13273" y="34827"/>
                    </a:lnTo>
                    <a:lnTo>
                      <a:pt x="13696" y="34931"/>
                    </a:lnTo>
                    <a:lnTo>
                      <a:pt x="14128" y="35026"/>
                    </a:lnTo>
                    <a:lnTo>
                      <a:pt x="14560" y="35104"/>
                    </a:lnTo>
                    <a:lnTo>
                      <a:pt x="15000" y="35181"/>
                    </a:lnTo>
                    <a:lnTo>
                      <a:pt x="15440" y="35242"/>
                    </a:lnTo>
                    <a:lnTo>
                      <a:pt x="15881" y="35294"/>
                    </a:lnTo>
                    <a:lnTo>
                      <a:pt x="16330" y="35328"/>
                    </a:lnTo>
                    <a:lnTo>
                      <a:pt x="16779" y="35354"/>
                    </a:lnTo>
                    <a:lnTo>
                      <a:pt x="17237" y="35371"/>
                    </a:lnTo>
                    <a:lnTo>
                      <a:pt x="17694" y="35380"/>
                    </a:lnTo>
                    <a:lnTo>
                      <a:pt x="18143" y="35371"/>
                    </a:lnTo>
                    <a:lnTo>
                      <a:pt x="18601" y="35354"/>
                    </a:lnTo>
                    <a:lnTo>
                      <a:pt x="19050" y="35328"/>
                    </a:lnTo>
                    <a:lnTo>
                      <a:pt x="19499" y="35294"/>
                    </a:lnTo>
                    <a:lnTo>
                      <a:pt x="19948" y="35242"/>
                    </a:lnTo>
                    <a:lnTo>
                      <a:pt x="20389" y="35181"/>
                    </a:lnTo>
                    <a:lnTo>
                      <a:pt x="20820" y="35104"/>
                    </a:lnTo>
                    <a:lnTo>
                      <a:pt x="21252" y="35026"/>
                    </a:lnTo>
                    <a:lnTo>
                      <a:pt x="21684" y="34931"/>
                    </a:lnTo>
                    <a:lnTo>
                      <a:pt x="22116" y="34827"/>
                    </a:lnTo>
                    <a:lnTo>
                      <a:pt x="22530" y="34706"/>
                    </a:lnTo>
                    <a:lnTo>
                      <a:pt x="22953" y="34585"/>
                    </a:lnTo>
                    <a:lnTo>
                      <a:pt x="23368" y="34447"/>
                    </a:lnTo>
                    <a:lnTo>
                      <a:pt x="23774" y="34309"/>
                    </a:lnTo>
                    <a:lnTo>
                      <a:pt x="24180" y="34154"/>
                    </a:lnTo>
                    <a:lnTo>
                      <a:pt x="24577" y="33990"/>
                    </a:lnTo>
                    <a:lnTo>
                      <a:pt x="24974" y="33817"/>
                    </a:lnTo>
                    <a:lnTo>
                      <a:pt x="25363" y="33635"/>
                    </a:lnTo>
                    <a:lnTo>
                      <a:pt x="25743" y="33446"/>
                    </a:lnTo>
                    <a:lnTo>
                      <a:pt x="26123" y="33247"/>
                    </a:lnTo>
                    <a:lnTo>
                      <a:pt x="26494" y="33040"/>
                    </a:lnTo>
                    <a:lnTo>
                      <a:pt x="26865" y="32824"/>
                    </a:lnTo>
                    <a:lnTo>
                      <a:pt x="27228" y="32591"/>
                    </a:lnTo>
                    <a:lnTo>
                      <a:pt x="27582" y="32357"/>
                    </a:lnTo>
                    <a:lnTo>
                      <a:pt x="27936" y="32116"/>
                    </a:lnTo>
                    <a:lnTo>
                      <a:pt x="28273" y="31865"/>
                    </a:lnTo>
                    <a:lnTo>
                      <a:pt x="28610" y="31606"/>
                    </a:lnTo>
                    <a:lnTo>
                      <a:pt x="28946" y="31338"/>
                    </a:lnTo>
                    <a:lnTo>
                      <a:pt x="29266" y="31071"/>
                    </a:lnTo>
                    <a:lnTo>
                      <a:pt x="29585" y="30786"/>
                    </a:lnTo>
                    <a:lnTo>
                      <a:pt x="29896" y="30492"/>
                    </a:lnTo>
                    <a:lnTo>
                      <a:pt x="30199" y="30199"/>
                    </a:lnTo>
                    <a:lnTo>
                      <a:pt x="30501" y="29896"/>
                    </a:lnTo>
                    <a:lnTo>
                      <a:pt x="30786" y="29585"/>
                    </a:lnTo>
                    <a:lnTo>
                      <a:pt x="31071" y="29266"/>
                    </a:lnTo>
                    <a:lnTo>
                      <a:pt x="31338" y="28946"/>
                    </a:lnTo>
                    <a:lnTo>
                      <a:pt x="31606" y="28610"/>
                    </a:lnTo>
                    <a:lnTo>
                      <a:pt x="31865" y="28273"/>
                    </a:lnTo>
                    <a:lnTo>
                      <a:pt x="32116" y="27927"/>
                    </a:lnTo>
                    <a:lnTo>
                      <a:pt x="32357" y="27582"/>
                    </a:lnTo>
                    <a:lnTo>
                      <a:pt x="32599" y="27228"/>
                    </a:lnTo>
                    <a:lnTo>
                      <a:pt x="32824" y="26865"/>
                    </a:lnTo>
                    <a:lnTo>
                      <a:pt x="33040" y="26494"/>
                    </a:lnTo>
                    <a:lnTo>
                      <a:pt x="33247" y="26123"/>
                    </a:lnTo>
                    <a:lnTo>
                      <a:pt x="33445" y="25743"/>
                    </a:lnTo>
                    <a:lnTo>
                      <a:pt x="33635" y="25363"/>
                    </a:lnTo>
                    <a:lnTo>
                      <a:pt x="33817" y="24974"/>
                    </a:lnTo>
                    <a:lnTo>
                      <a:pt x="33990" y="24577"/>
                    </a:lnTo>
                    <a:lnTo>
                      <a:pt x="34154" y="24180"/>
                    </a:lnTo>
                    <a:lnTo>
                      <a:pt x="34309" y="23774"/>
                    </a:lnTo>
                    <a:lnTo>
                      <a:pt x="34456" y="23368"/>
                    </a:lnTo>
                    <a:lnTo>
                      <a:pt x="34585" y="22953"/>
                    </a:lnTo>
                    <a:lnTo>
                      <a:pt x="34715" y="22530"/>
                    </a:lnTo>
                    <a:lnTo>
                      <a:pt x="34827" y="22107"/>
                    </a:lnTo>
                    <a:lnTo>
                      <a:pt x="34931" y="21684"/>
                    </a:lnTo>
                    <a:lnTo>
                      <a:pt x="35026" y="21252"/>
                    </a:lnTo>
                    <a:lnTo>
                      <a:pt x="35104" y="20820"/>
                    </a:lnTo>
                    <a:lnTo>
                      <a:pt x="35181" y="20380"/>
                    </a:lnTo>
                    <a:lnTo>
                      <a:pt x="35242" y="19940"/>
                    </a:lnTo>
                    <a:lnTo>
                      <a:pt x="35293" y="19499"/>
                    </a:lnTo>
                    <a:lnTo>
                      <a:pt x="35328" y="19050"/>
                    </a:lnTo>
                    <a:lnTo>
                      <a:pt x="35363" y="18601"/>
                    </a:lnTo>
                    <a:lnTo>
                      <a:pt x="35380" y="18143"/>
                    </a:lnTo>
                    <a:lnTo>
                      <a:pt x="35380" y="17686"/>
                    </a:lnTo>
                    <a:lnTo>
                      <a:pt x="35380" y="17237"/>
                    </a:lnTo>
                    <a:lnTo>
                      <a:pt x="35363" y="16779"/>
                    </a:lnTo>
                    <a:lnTo>
                      <a:pt x="35328" y="16330"/>
                    </a:lnTo>
                    <a:lnTo>
                      <a:pt x="35293" y="15881"/>
                    </a:lnTo>
                    <a:lnTo>
                      <a:pt x="35242" y="15440"/>
                    </a:lnTo>
                    <a:lnTo>
                      <a:pt x="35181" y="15000"/>
                    </a:lnTo>
                    <a:lnTo>
                      <a:pt x="35104" y="14560"/>
                    </a:lnTo>
                    <a:lnTo>
                      <a:pt x="35026" y="14128"/>
                    </a:lnTo>
                    <a:lnTo>
                      <a:pt x="34931" y="13696"/>
                    </a:lnTo>
                    <a:lnTo>
                      <a:pt x="34827" y="13273"/>
                    </a:lnTo>
                    <a:lnTo>
                      <a:pt x="34715" y="12850"/>
                    </a:lnTo>
                    <a:lnTo>
                      <a:pt x="34585" y="12427"/>
                    </a:lnTo>
                    <a:lnTo>
                      <a:pt x="34456" y="12012"/>
                    </a:lnTo>
                    <a:lnTo>
                      <a:pt x="34309" y="11606"/>
                    </a:lnTo>
                    <a:lnTo>
                      <a:pt x="34154" y="11200"/>
                    </a:lnTo>
                    <a:lnTo>
                      <a:pt x="33990" y="10803"/>
                    </a:lnTo>
                    <a:lnTo>
                      <a:pt x="33817" y="10406"/>
                    </a:lnTo>
                    <a:lnTo>
                      <a:pt x="33635" y="10017"/>
                    </a:lnTo>
                    <a:lnTo>
                      <a:pt x="33445" y="9637"/>
                    </a:lnTo>
                    <a:lnTo>
                      <a:pt x="33247" y="9257"/>
                    </a:lnTo>
                    <a:lnTo>
                      <a:pt x="33040" y="8886"/>
                    </a:lnTo>
                    <a:lnTo>
                      <a:pt x="32824" y="8515"/>
                    </a:lnTo>
                    <a:lnTo>
                      <a:pt x="32599" y="8152"/>
                    </a:lnTo>
                    <a:lnTo>
                      <a:pt x="32357" y="7798"/>
                    </a:lnTo>
                    <a:lnTo>
                      <a:pt x="32116" y="7453"/>
                    </a:lnTo>
                    <a:lnTo>
                      <a:pt x="31865" y="7107"/>
                    </a:lnTo>
                    <a:lnTo>
                      <a:pt x="31606" y="6770"/>
                    </a:lnTo>
                    <a:lnTo>
                      <a:pt x="31338" y="6434"/>
                    </a:lnTo>
                    <a:lnTo>
                      <a:pt x="31071" y="6114"/>
                    </a:lnTo>
                    <a:lnTo>
                      <a:pt x="30786" y="5795"/>
                    </a:lnTo>
                    <a:lnTo>
                      <a:pt x="30501" y="5484"/>
                    </a:lnTo>
                    <a:lnTo>
                      <a:pt x="30199" y="5181"/>
                    </a:lnTo>
                    <a:lnTo>
                      <a:pt x="29896" y="4888"/>
                    </a:lnTo>
                    <a:lnTo>
                      <a:pt x="29585" y="4594"/>
                    </a:lnTo>
                    <a:lnTo>
                      <a:pt x="29266" y="4309"/>
                    </a:lnTo>
                    <a:lnTo>
                      <a:pt x="28946" y="4041"/>
                    </a:lnTo>
                    <a:lnTo>
                      <a:pt x="28610" y="3774"/>
                    </a:lnTo>
                    <a:lnTo>
                      <a:pt x="28273" y="3515"/>
                    </a:lnTo>
                    <a:lnTo>
                      <a:pt x="27936" y="3264"/>
                    </a:lnTo>
                    <a:lnTo>
                      <a:pt x="27582" y="3023"/>
                    </a:lnTo>
                    <a:lnTo>
                      <a:pt x="27228" y="2789"/>
                    </a:lnTo>
                    <a:lnTo>
                      <a:pt x="26865" y="2556"/>
                    </a:lnTo>
                    <a:lnTo>
                      <a:pt x="26494" y="2340"/>
                    </a:lnTo>
                    <a:lnTo>
                      <a:pt x="26123" y="2133"/>
                    </a:lnTo>
                    <a:lnTo>
                      <a:pt x="25743" y="1934"/>
                    </a:lnTo>
                    <a:lnTo>
                      <a:pt x="25363" y="1744"/>
                    </a:lnTo>
                    <a:lnTo>
                      <a:pt x="24974" y="1563"/>
                    </a:lnTo>
                    <a:lnTo>
                      <a:pt x="24577" y="1390"/>
                    </a:lnTo>
                    <a:lnTo>
                      <a:pt x="24180" y="1226"/>
                    </a:lnTo>
                    <a:lnTo>
                      <a:pt x="23774" y="1071"/>
                    </a:lnTo>
                    <a:lnTo>
                      <a:pt x="23368" y="924"/>
                    </a:lnTo>
                    <a:lnTo>
                      <a:pt x="22953" y="795"/>
                    </a:lnTo>
                    <a:lnTo>
                      <a:pt x="22530" y="674"/>
                    </a:lnTo>
                    <a:lnTo>
                      <a:pt x="22116" y="553"/>
                    </a:lnTo>
                    <a:lnTo>
                      <a:pt x="21684" y="449"/>
                    </a:lnTo>
                    <a:lnTo>
                      <a:pt x="21252" y="354"/>
                    </a:lnTo>
                    <a:lnTo>
                      <a:pt x="20820" y="276"/>
                    </a:lnTo>
                    <a:lnTo>
                      <a:pt x="20389" y="199"/>
                    </a:lnTo>
                    <a:lnTo>
                      <a:pt x="19948" y="138"/>
                    </a:lnTo>
                    <a:lnTo>
                      <a:pt x="19499" y="86"/>
                    </a:lnTo>
                    <a:lnTo>
                      <a:pt x="19050" y="52"/>
                    </a:lnTo>
                    <a:lnTo>
                      <a:pt x="18601" y="26"/>
                    </a:lnTo>
                    <a:lnTo>
                      <a:pt x="18143" y="9"/>
                    </a:lnTo>
                    <a:lnTo>
                      <a:pt x="176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2036025" y="4480525"/>
                <a:ext cx="553350" cy="485575"/>
              </a:xfrm>
              <a:custGeom>
                <a:rect b="b" l="l" r="r" t="t"/>
                <a:pathLst>
                  <a:path extrusionOk="0" h="19423" w="22134">
                    <a:moveTo>
                      <a:pt x="813" y="1"/>
                    </a:moveTo>
                    <a:lnTo>
                      <a:pt x="718" y="286"/>
                    </a:lnTo>
                    <a:lnTo>
                      <a:pt x="623" y="580"/>
                    </a:lnTo>
                    <a:lnTo>
                      <a:pt x="536" y="873"/>
                    </a:lnTo>
                    <a:lnTo>
                      <a:pt x="458" y="1175"/>
                    </a:lnTo>
                    <a:lnTo>
                      <a:pt x="389" y="1469"/>
                    </a:lnTo>
                    <a:lnTo>
                      <a:pt x="320" y="1771"/>
                    </a:lnTo>
                    <a:lnTo>
                      <a:pt x="260" y="2074"/>
                    </a:lnTo>
                    <a:lnTo>
                      <a:pt x="208" y="2367"/>
                    </a:lnTo>
                    <a:lnTo>
                      <a:pt x="156" y="2669"/>
                    </a:lnTo>
                    <a:lnTo>
                      <a:pt x="113" y="2980"/>
                    </a:lnTo>
                    <a:lnTo>
                      <a:pt x="79" y="3282"/>
                    </a:lnTo>
                    <a:lnTo>
                      <a:pt x="53" y="3585"/>
                    </a:lnTo>
                    <a:lnTo>
                      <a:pt x="27" y="3896"/>
                    </a:lnTo>
                    <a:lnTo>
                      <a:pt x="9" y="4198"/>
                    </a:lnTo>
                    <a:lnTo>
                      <a:pt x="1" y="4509"/>
                    </a:lnTo>
                    <a:lnTo>
                      <a:pt x="1" y="4811"/>
                    </a:lnTo>
                    <a:lnTo>
                      <a:pt x="1" y="5182"/>
                    </a:lnTo>
                    <a:lnTo>
                      <a:pt x="18" y="5562"/>
                    </a:lnTo>
                    <a:lnTo>
                      <a:pt x="44" y="5925"/>
                    </a:lnTo>
                    <a:lnTo>
                      <a:pt x="79" y="6296"/>
                    </a:lnTo>
                    <a:lnTo>
                      <a:pt x="122" y="6659"/>
                    </a:lnTo>
                    <a:lnTo>
                      <a:pt x="165" y="7022"/>
                    </a:lnTo>
                    <a:lnTo>
                      <a:pt x="225" y="7384"/>
                    </a:lnTo>
                    <a:lnTo>
                      <a:pt x="294" y="7738"/>
                    </a:lnTo>
                    <a:lnTo>
                      <a:pt x="372" y="8092"/>
                    </a:lnTo>
                    <a:lnTo>
                      <a:pt x="458" y="8447"/>
                    </a:lnTo>
                    <a:lnTo>
                      <a:pt x="553" y="8792"/>
                    </a:lnTo>
                    <a:lnTo>
                      <a:pt x="657" y="9137"/>
                    </a:lnTo>
                    <a:lnTo>
                      <a:pt x="769" y="9474"/>
                    </a:lnTo>
                    <a:lnTo>
                      <a:pt x="890" y="9811"/>
                    </a:lnTo>
                    <a:lnTo>
                      <a:pt x="1020" y="10148"/>
                    </a:lnTo>
                    <a:lnTo>
                      <a:pt x="1158" y="10476"/>
                    </a:lnTo>
                    <a:lnTo>
                      <a:pt x="1296" y="10804"/>
                    </a:lnTo>
                    <a:lnTo>
                      <a:pt x="1452" y="11124"/>
                    </a:lnTo>
                    <a:lnTo>
                      <a:pt x="1607" y="11443"/>
                    </a:lnTo>
                    <a:lnTo>
                      <a:pt x="1771" y="11754"/>
                    </a:lnTo>
                    <a:lnTo>
                      <a:pt x="1944" y="12065"/>
                    </a:lnTo>
                    <a:lnTo>
                      <a:pt x="2125" y="12367"/>
                    </a:lnTo>
                    <a:lnTo>
                      <a:pt x="2315" y="12661"/>
                    </a:lnTo>
                    <a:lnTo>
                      <a:pt x="2505" y="12954"/>
                    </a:lnTo>
                    <a:lnTo>
                      <a:pt x="2712" y="13248"/>
                    </a:lnTo>
                    <a:lnTo>
                      <a:pt x="2920" y="13533"/>
                    </a:lnTo>
                    <a:lnTo>
                      <a:pt x="3136" y="13809"/>
                    </a:lnTo>
                    <a:lnTo>
                      <a:pt x="3351" y="14086"/>
                    </a:lnTo>
                    <a:lnTo>
                      <a:pt x="3585" y="14353"/>
                    </a:lnTo>
                    <a:lnTo>
                      <a:pt x="3818" y="14612"/>
                    </a:lnTo>
                    <a:lnTo>
                      <a:pt x="4051" y="14871"/>
                    </a:lnTo>
                    <a:lnTo>
                      <a:pt x="4301" y="15122"/>
                    </a:lnTo>
                    <a:lnTo>
                      <a:pt x="4552" y="15372"/>
                    </a:lnTo>
                    <a:lnTo>
                      <a:pt x="4811" y="15605"/>
                    </a:lnTo>
                    <a:lnTo>
                      <a:pt x="5070" y="15847"/>
                    </a:lnTo>
                    <a:lnTo>
                      <a:pt x="5338" y="16072"/>
                    </a:lnTo>
                    <a:lnTo>
                      <a:pt x="5614" y="16288"/>
                    </a:lnTo>
                    <a:lnTo>
                      <a:pt x="5890" y="16504"/>
                    </a:lnTo>
                    <a:lnTo>
                      <a:pt x="6175" y="16711"/>
                    </a:lnTo>
                    <a:lnTo>
                      <a:pt x="6469" y="16918"/>
                    </a:lnTo>
                    <a:lnTo>
                      <a:pt x="6762" y="17108"/>
                    </a:lnTo>
                    <a:lnTo>
                      <a:pt x="7056" y="17298"/>
                    </a:lnTo>
                    <a:lnTo>
                      <a:pt x="7358" y="17479"/>
                    </a:lnTo>
                    <a:lnTo>
                      <a:pt x="7669" y="17652"/>
                    </a:lnTo>
                    <a:lnTo>
                      <a:pt x="7980" y="17816"/>
                    </a:lnTo>
                    <a:lnTo>
                      <a:pt x="8300" y="17972"/>
                    </a:lnTo>
                    <a:lnTo>
                      <a:pt x="8619" y="18127"/>
                    </a:lnTo>
                    <a:lnTo>
                      <a:pt x="8947" y="18265"/>
                    </a:lnTo>
                    <a:lnTo>
                      <a:pt x="9275" y="18403"/>
                    </a:lnTo>
                    <a:lnTo>
                      <a:pt x="9612" y="18533"/>
                    </a:lnTo>
                    <a:lnTo>
                      <a:pt x="9949" y="18654"/>
                    </a:lnTo>
                    <a:lnTo>
                      <a:pt x="10286" y="18766"/>
                    </a:lnTo>
                    <a:lnTo>
                      <a:pt x="10631" y="18870"/>
                    </a:lnTo>
                    <a:lnTo>
                      <a:pt x="10977" y="18965"/>
                    </a:lnTo>
                    <a:lnTo>
                      <a:pt x="11331" y="19051"/>
                    </a:lnTo>
                    <a:lnTo>
                      <a:pt x="11685" y="19129"/>
                    </a:lnTo>
                    <a:lnTo>
                      <a:pt x="12039" y="19198"/>
                    </a:lnTo>
                    <a:lnTo>
                      <a:pt x="12401" y="19258"/>
                    </a:lnTo>
                    <a:lnTo>
                      <a:pt x="12764" y="19310"/>
                    </a:lnTo>
                    <a:lnTo>
                      <a:pt x="13127" y="19345"/>
                    </a:lnTo>
                    <a:lnTo>
                      <a:pt x="13498" y="19379"/>
                    </a:lnTo>
                    <a:lnTo>
                      <a:pt x="13861" y="19405"/>
                    </a:lnTo>
                    <a:lnTo>
                      <a:pt x="14241" y="19422"/>
                    </a:lnTo>
                    <a:lnTo>
                      <a:pt x="14612" y="19422"/>
                    </a:lnTo>
                    <a:lnTo>
                      <a:pt x="15104" y="19414"/>
                    </a:lnTo>
                    <a:lnTo>
                      <a:pt x="15605" y="19388"/>
                    </a:lnTo>
                    <a:lnTo>
                      <a:pt x="16097" y="19353"/>
                    </a:lnTo>
                    <a:lnTo>
                      <a:pt x="16581" y="19293"/>
                    </a:lnTo>
                    <a:lnTo>
                      <a:pt x="17073" y="19215"/>
                    </a:lnTo>
                    <a:lnTo>
                      <a:pt x="17557" y="19129"/>
                    </a:lnTo>
                    <a:lnTo>
                      <a:pt x="18040" y="19016"/>
                    </a:lnTo>
                    <a:lnTo>
                      <a:pt x="18515" y="18896"/>
                    </a:lnTo>
                    <a:lnTo>
                      <a:pt x="18982" y="18757"/>
                    </a:lnTo>
                    <a:lnTo>
                      <a:pt x="19457" y="18602"/>
                    </a:lnTo>
                    <a:lnTo>
                      <a:pt x="19914" y="18429"/>
                    </a:lnTo>
                    <a:lnTo>
                      <a:pt x="20372" y="18239"/>
                    </a:lnTo>
                    <a:lnTo>
                      <a:pt x="20821" y="18041"/>
                    </a:lnTo>
                    <a:lnTo>
                      <a:pt x="21261" y="17825"/>
                    </a:lnTo>
                    <a:lnTo>
                      <a:pt x="21702" y="17592"/>
                    </a:lnTo>
                    <a:lnTo>
                      <a:pt x="22134" y="17341"/>
                    </a:lnTo>
                    <a:lnTo>
                      <a:pt x="14612" y="4811"/>
                    </a:lnTo>
                    <a:lnTo>
                      <a:pt x="8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2420325" y="4593875"/>
                <a:ext cx="365300" cy="311975"/>
              </a:xfrm>
              <a:custGeom>
                <a:rect b="b" l="l" r="r" t="t"/>
                <a:pathLst>
                  <a:path extrusionOk="0" h="12479" w="14612">
                    <a:moveTo>
                      <a:pt x="0" y="1"/>
                    </a:moveTo>
                    <a:lnTo>
                      <a:pt x="7617" y="12479"/>
                    </a:lnTo>
                    <a:lnTo>
                      <a:pt x="8005" y="12229"/>
                    </a:lnTo>
                    <a:lnTo>
                      <a:pt x="8394" y="11961"/>
                    </a:lnTo>
                    <a:lnTo>
                      <a:pt x="8774" y="11685"/>
                    </a:lnTo>
                    <a:lnTo>
                      <a:pt x="9145" y="11400"/>
                    </a:lnTo>
                    <a:lnTo>
                      <a:pt x="9499" y="11106"/>
                    </a:lnTo>
                    <a:lnTo>
                      <a:pt x="9853" y="10795"/>
                    </a:lnTo>
                    <a:lnTo>
                      <a:pt x="10190" y="10476"/>
                    </a:lnTo>
                    <a:lnTo>
                      <a:pt x="10518" y="10147"/>
                    </a:lnTo>
                    <a:lnTo>
                      <a:pt x="10838" y="9802"/>
                    </a:lnTo>
                    <a:lnTo>
                      <a:pt x="11140" y="9457"/>
                    </a:lnTo>
                    <a:lnTo>
                      <a:pt x="11442" y="9094"/>
                    </a:lnTo>
                    <a:lnTo>
                      <a:pt x="11727" y="8723"/>
                    </a:lnTo>
                    <a:lnTo>
                      <a:pt x="11995" y="8343"/>
                    </a:lnTo>
                    <a:lnTo>
                      <a:pt x="12254" y="7954"/>
                    </a:lnTo>
                    <a:lnTo>
                      <a:pt x="12504" y="7557"/>
                    </a:lnTo>
                    <a:lnTo>
                      <a:pt x="12737" y="7151"/>
                    </a:lnTo>
                    <a:lnTo>
                      <a:pt x="12962" y="6745"/>
                    </a:lnTo>
                    <a:lnTo>
                      <a:pt x="13169" y="6322"/>
                    </a:lnTo>
                    <a:lnTo>
                      <a:pt x="13368" y="5899"/>
                    </a:lnTo>
                    <a:lnTo>
                      <a:pt x="13549" y="5467"/>
                    </a:lnTo>
                    <a:lnTo>
                      <a:pt x="13722" y="5035"/>
                    </a:lnTo>
                    <a:lnTo>
                      <a:pt x="13869" y="4595"/>
                    </a:lnTo>
                    <a:lnTo>
                      <a:pt x="14007" y="4146"/>
                    </a:lnTo>
                    <a:lnTo>
                      <a:pt x="14136" y="3697"/>
                    </a:lnTo>
                    <a:lnTo>
                      <a:pt x="14249" y="3248"/>
                    </a:lnTo>
                    <a:lnTo>
                      <a:pt x="14344" y="2790"/>
                    </a:lnTo>
                    <a:lnTo>
                      <a:pt x="14421" y="2332"/>
                    </a:lnTo>
                    <a:lnTo>
                      <a:pt x="14490" y="1875"/>
                    </a:lnTo>
                    <a:lnTo>
                      <a:pt x="14542" y="1408"/>
                    </a:lnTo>
                    <a:lnTo>
                      <a:pt x="14577" y="942"/>
                    </a:lnTo>
                    <a:lnTo>
                      <a:pt x="14603" y="476"/>
                    </a:lnTo>
                    <a:lnTo>
                      <a:pt x="146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2422250" y="4307400"/>
                <a:ext cx="365325" cy="269025"/>
              </a:xfrm>
              <a:custGeom>
                <a:rect b="b" l="l" r="r" t="t"/>
                <a:pathLst>
                  <a:path extrusionOk="0" h="10761" w="14613">
                    <a:moveTo>
                      <a:pt x="9897" y="0"/>
                    </a:moveTo>
                    <a:lnTo>
                      <a:pt x="1" y="10760"/>
                    </a:lnTo>
                    <a:lnTo>
                      <a:pt x="14612" y="10562"/>
                    </a:lnTo>
                    <a:lnTo>
                      <a:pt x="14603" y="10182"/>
                    </a:lnTo>
                    <a:lnTo>
                      <a:pt x="14586" y="9810"/>
                    </a:lnTo>
                    <a:lnTo>
                      <a:pt x="14560" y="9448"/>
                    </a:lnTo>
                    <a:lnTo>
                      <a:pt x="14517" y="9076"/>
                    </a:lnTo>
                    <a:lnTo>
                      <a:pt x="14474" y="8705"/>
                    </a:lnTo>
                    <a:lnTo>
                      <a:pt x="14413" y="8342"/>
                    </a:lnTo>
                    <a:lnTo>
                      <a:pt x="14353" y="7971"/>
                    </a:lnTo>
                    <a:lnTo>
                      <a:pt x="14275" y="7608"/>
                    </a:lnTo>
                    <a:lnTo>
                      <a:pt x="14189" y="7246"/>
                    </a:lnTo>
                    <a:lnTo>
                      <a:pt x="14094" y="6891"/>
                    </a:lnTo>
                    <a:lnTo>
                      <a:pt x="13990" y="6537"/>
                    </a:lnTo>
                    <a:lnTo>
                      <a:pt x="13878" y="6183"/>
                    </a:lnTo>
                    <a:lnTo>
                      <a:pt x="13757" y="5829"/>
                    </a:lnTo>
                    <a:lnTo>
                      <a:pt x="13628" y="5484"/>
                    </a:lnTo>
                    <a:lnTo>
                      <a:pt x="13489" y="5138"/>
                    </a:lnTo>
                    <a:lnTo>
                      <a:pt x="13343" y="4793"/>
                    </a:lnTo>
                    <a:lnTo>
                      <a:pt x="13187" y="4456"/>
                    </a:lnTo>
                    <a:lnTo>
                      <a:pt x="13023" y="4119"/>
                    </a:lnTo>
                    <a:lnTo>
                      <a:pt x="12850" y="3791"/>
                    </a:lnTo>
                    <a:lnTo>
                      <a:pt x="12669" y="3472"/>
                    </a:lnTo>
                    <a:lnTo>
                      <a:pt x="12479" y="3152"/>
                    </a:lnTo>
                    <a:lnTo>
                      <a:pt x="12281" y="2833"/>
                    </a:lnTo>
                    <a:lnTo>
                      <a:pt x="12073" y="2522"/>
                    </a:lnTo>
                    <a:lnTo>
                      <a:pt x="11866" y="2220"/>
                    </a:lnTo>
                    <a:lnTo>
                      <a:pt x="11641" y="1926"/>
                    </a:lnTo>
                    <a:lnTo>
                      <a:pt x="11417" y="1632"/>
                    </a:lnTo>
                    <a:lnTo>
                      <a:pt x="11175" y="1347"/>
                    </a:lnTo>
                    <a:lnTo>
                      <a:pt x="10933" y="1062"/>
                    </a:lnTo>
                    <a:lnTo>
                      <a:pt x="10683" y="786"/>
                    </a:lnTo>
                    <a:lnTo>
                      <a:pt x="10433" y="518"/>
                    </a:lnTo>
                    <a:lnTo>
                      <a:pt x="10165" y="259"/>
                    </a:lnTo>
                    <a:lnTo>
                      <a:pt x="98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1899800" y="3869350"/>
                <a:ext cx="1024000" cy="56600"/>
              </a:xfrm>
              <a:custGeom>
                <a:rect b="b" l="l" r="r" t="t"/>
                <a:pathLst>
                  <a:path extrusionOk="0" h="2264" w="40960">
                    <a:moveTo>
                      <a:pt x="1" y="1"/>
                    </a:moveTo>
                    <a:lnTo>
                      <a:pt x="1" y="2263"/>
                    </a:lnTo>
                    <a:lnTo>
                      <a:pt x="40959" y="2263"/>
                    </a:lnTo>
                    <a:lnTo>
                      <a:pt x="409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1899800" y="3757300"/>
                <a:ext cx="1024000" cy="56825"/>
              </a:xfrm>
              <a:custGeom>
                <a:rect b="b" l="l" r="r" t="t"/>
                <a:pathLst>
                  <a:path extrusionOk="0" h="2273" w="40960">
                    <a:moveTo>
                      <a:pt x="1" y="1"/>
                    </a:moveTo>
                    <a:lnTo>
                      <a:pt x="1" y="2272"/>
                    </a:lnTo>
                    <a:lnTo>
                      <a:pt x="40959" y="2272"/>
                    </a:lnTo>
                    <a:lnTo>
                      <a:pt x="409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1899800" y="3645475"/>
                <a:ext cx="1024000" cy="56600"/>
              </a:xfrm>
              <a:custGeom>
                <a:rect b="b" l="l" r="r" t="t"/>
                <a:pathLst>
                  <a:path extrusionOk="0" h="2264" w="40960">
                    <a:moveTo>
                      <a:pt x="1" y="1"/>
                    </a:moveTo>
                    <a:lnTo>
                      <a:pt x="1" y="2263"/>
                    </a:lnTo>
                    <a:lnTo>
                      <a:pt x="40959" y="2263"/>
                    </a:lnTo>
                    <a:lnTo>
                      <a:pt x="409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1899800" y="3533425"/>
                <a:ext cx="1024000" cy="56600"/>
              </a:xfrm>
              <a:custGeom>
                <a:rect b="b" l="l" r="r" t="t"/>
                <a:pathLst>
                  <a:path extrusionOk="0" h="2264" w="40960">
                    <a:moveTo>
                      <a:pt x="1" y="1"/>
                    </a:moveTo>
                    <a:lnTo>
                      <a:pt x="1" y="2263"/>
                    </a:lnTo>
                    <a:lnTo>
                      <a:pt x="40959" y="2263"/>
                    </a:lnTo>
                    <a:lnTo>
                      <a:pt x="409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3"/>
              <p:cNvSpPr/>
              <p:nvPr/>
            </p:nvSpPr>
            <p:spPr>
              <a:xfrm>
                <a:off x="1899800" y="3973200"/>
                <a:ext cx="1024000" cy="56800"/>
              </a:xfrm>
              <a:custGeom>
                <a:rect b="b" l="l" r="r" t="t"/>
                <a:pathLst>
                  <a:path extrusionOk="0" h="2272" w="40960">
                    <a:moveTo>
                      <a:pt x="1" y="0"/>
                    </a:moveTo>
                    <a:lnTo>
                      <a:pt x="1" y="2272"/>
                    </a:lnTo>
                    <a:lnTo>
                      <a:pt x="40959" y="2272"/>
                    </a:lnTo>
                    <a:lnTo>
                      <a:pt x="409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3150225" y="5066675"/>
                <a:ext cx="1775275" cy="56800"/>
              </a:xfrm>
              <a:custGeom>
                <a:rect b="b" l="l" r="r" t="t"/>
                <a:pathLst>
                  <a:path extrusionOk="0" h="2272" w="71011">
                    <a:moveTo>
                      <a:pt x="1" y="0"/>
                    </a:moveTo>
                    <a:lnTo>
                      <a:pt x="1" y="2272"/>
                    </a:lnTo>
                    <a:lnTo>
                      <a:pt x="71011" y="2272"/>
                    </a:lnTo>
                    <a:lnTo>
                      <a:pt x="710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>
                <a:off x="3150225" y="4954850"/>
                <a:ext cx="1775275" cy="56575"/>
              </a:xfrm>
              <a:custGeom>
                <a:rect b="b" l="l" r="r" t="t"/>
                <a:pathLst>
                  <a:path extrusionOk="0" h="2263" w="71011">
                    <a:moveTo>
                      <a:pt x="1" y="0"/>
                    </a:moveTo>
                    <a:lnTo>
                      <a:pt x="1" y="2263"/>
                    </a:lnTo>
                    <a:lnTo>
                      <a:pt x="71011" y="2263"/>
                    </a:lnTo>
                    <a:lnTo>
                      <a:pt x="710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3150225" y="4842800"/>
                <a:ext cx="1775275" cy="56800"/>
              </a:xfrm>
              <a:custGeom>
                <a:rect b="b" l="l" r="r" t="t"/>
                <a:pathLst>
                  <a:path extrusionOk="0" h="2272" w="71011">
                    <a:moveTo>
                      <a:pt x="1" y="0"/>
                    </a:moveTo>
                    <a:lnTo>
                      <a:pt x="1" y="2272"/>
                    </a:lnTo>
                    <a:lnTo>
                      <a:pt x="71011" y="2272"/>
                    </a:lnTo>
                    <a:lnTo>
                      <a:pt x="710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2552000" y="350800"/>
                <a:ext cx="855375" cy="855175"/>
              </a:xfrm>
              <a:custGeom>
                <a:rect b="b" l="l" r="r" t="t"/>
                <a:pathLst>
                  <a:path extrusionOk="0" h="34207" w="34215">
                    <a:moveTo>
                      <a:pt x="16667" y="1"/>
                    </a:moveTo>
                    <a:lnTo>
                      <a:pt x="16227" y="18"/>
                    </a:lnTo>
                    <a:lnTo>
                      <a:pt x="15795" y="44"/>
                    </a:lnTo>
                    <a:lnTo>
                      <a:pt x="15363" y="87"/>
                    </a:lnTo>
                    <a:lnTo>
                      <a:pt x="14932" y="130"/>
                    </a:lnTo>
                    <a:lnTo>
                      <a:pt x="14500" y="191"/>
                    </a:lnTo>
                    <a:lnTo>
                      <a:pt x="14085" y="260"/>
                    </a:lnTo>
                    <a:lnTo>
                      <a:pt x="13662" y="346"/>
                    </a:lnTo>
                    <a:lnTo>
                      <a:pt x="13248" y="433"/>
                    </a:lnTo>
                    <a:lnTo>
                      <a:pt x="12833" y="536"/>
                    </a:lnTo>
                    <a:lnTo>
                      <a:pt x="12427" y="648"/>
                    </a:lnTo>
                    <a:lnTo>
                      <a:pt x="12021" y="769"/>
                    </a:lnTo>
                    <a:lnTo>
                      <a:pt x="11624" y="899"/>
                    </a:lnTo>
                    <a:lnTo>
                      <a:pt x="11227" y="1037"/>
                    </a:lnTo>
                    <a:lnTo>
                      <a:pt x="10838" y="1184"/>
                    </a:lnTo>
                    <a:lnTo>
                      <a:pt x="10450" y="1339"/>
                    </a:lnTo>
                    <a:lnTo>
                      <a:pt x="10070" y="1512"/>
                    </a:lnTo>
                    <a:lnTo>
                      <a:pt x="9690" y="1685"/>
                    </a:lnTo>
                    <a:lnTo>
                      <a:pt x="9318" y="1866"/>
                    </a:lnTo>
                    <a:lnTo>
                      <a:pt x="8956" y="2065"/>
                    </a:lnTo>
                    <a:lnTo>
                      <a:pt x="8593" y="2263"/>
                    </a:lnTo>
                    <a:lnTo>
                      <a:pt x="8239" y="2471"/>
                    </a:lnTo>
                    <a:lnTo>
                      <a:pt x="7885" y="2695"/>
                    </a:lnTo>
                    <a:lnTo>
                      <a:pt x="7548" y="2920"/>
                    </a:lnTo>
                    <a:lnTo>
                      <a:pt x="7203" y="3153"/>
                    </a:lnTo>
                    <a:lnTo>
                      <a:pt x="6875" y="3395"/>
                    </a:lnTo>
                    <a:lnTo>
                      <a:pt x="6546" y="3645"/>
                    </a:lnTo>
                    <a:lnTo>
                      <a:pt x="6227" y="3904"/>
                    </a:lnTo>
                    <a:lnTo>
                      <a:pt x="5916" y="4172"/>
                    </a:lnTo>
                    <a:lnTo>
                      <a:pt x="5605" y="4439"/>
                    </a:lnTo>
                    <a:lnTo>
                      <a:pt x="5303" y="4724"/>
                    </a:lnTo>
                    <a:lnTo>
                      <a:pt x="5009" y="5009"/>
                    </a:lnTo>
                    <a:lnTo>
                      <a:pt x="4724" y="5303"/>
                    </a:lnTo>
                    <a:lnTo>
                      <a:pt x="4448" y="5605"/>
                    </a:lnTo>
                    <a:lnTo>
                      <a:pt x="4172" y="5907"/>
                    </a:lnTo>
                    <a:lnTo>
                      <a:pt x="3913" y="6218"/>
                    </a:lnTo>
                    <a:lnTo>
                      <a:pt x="3654" y="6538"/>
                    </a:lnTo>
                    <a:lnTo>
                      <a:pt x="3403" y="6866"/>
                    </a:lnTo>
                    <a:lnTo>
                      <a:pt x="3161" y="7203"/>
                    </a:lnTo>
                    <a:lnTo>
                      <a:pt x="2928" y="7540"/>
                    </a:lnTo>
                    <a:lnTo>
                      <a:pt x="2695" y="7885"/>
                    </a:lnTo>
                    <a:lnTo>
                      <a:pt x="2479" y="8230"/>
                    </a:lnTo>
                    <a:lnTo>
                      <a:pt x="2272" y="8584"/>
                    </a:lnTo>
                    <a:lnTo>
                      <a:pt x="2065" y="8947"/>
                    </a:lnTo>
                    <a:lnTo>
                      <a:pt x="1875" y="9318"/>
                    </a:lnTo>
                    <a:lnTo>
                      <a:pt x="1693" y="9690"/>
                    </a:lnTo>
                    <a:lnTo>
                      <a:pt x="1512" y="10061"/>
                    </a:lnTo>
                    <a:lnTo>
                      <a:pt x="1348" y="10441"/>
                    </a:lnTo>
                    <a:lnTo>
                      <a:pt x="1192" y="10830"/>
                    </a:lnTo>
                    <a:lnTo>
                      <a:pt x="1037" y="11218"/>
                    </a:lnTo>
                    <a:lnTo>
                      <a:pt x="899" y="11616"/>
                    </a:lnTo>
                    <a:lnTo>
                      <a:pt x="769" y="12013"/>
                    </a:lnTo>
                    <a:lnTo>
                      <a:pt x="648" y="12419"/>
                    </a:lnTo>
                    <a:lnTo>
                      <a:pt x="545" y="12825"/>
                    </a:lnTo>
                    <a:lnTo>
                      <a:pt x="441" y="13239"/>
                    </a:lnTo>
                    <a:lnTo>
                      <a:pt x="355" y="13654"/>
                    </a:lnTo>
                    <a:lnTo>
                      <a:pt x="268" y="14077"/>
                    </a:lnTo>
                    <a:lnTo>
                      <a:pt x="199" y="14500"/>
                    </a:lnTo>
                    <a:lnTo>
                      <a:pt x="139" y="14923"/>
                    </a:lnTo>
                    <a:lnTo>
                      <a:pt x="87" y="15355"/>
                    </a:lnTo>
                    <a:lnTo>
                      <a:pt x="53" y="15787"/>
                    </a:lnTo>
                    <a:lnTo>
                      <a:pt x="27" y="16227"/>
                    </a:lnTo>
                    <a:lnTo>
                      <a:pt x="9" y="16659"/>
                    </a:lnTo>
                    <a:lnTo>
                      <a:pt x="1" y="17099"/>
                    </a:lnTo>
                    <a:lnTo>
                      <a:pt x="9" y="17548"/>
                    </a:lnTo>
                    <a:lnTo>
                      <a:pt x="27" y="17980"/>
                    </a:lnTo>
                    <a:lnTo>
                      <a:pt x="53" y="18420"/>
                    </a:lnTo>
                    <a:lnTo>
                      <a:pt x="87" y="18852"/>
                    </a:lnTo>
                    <a:lnTo>
                      <a:pt x="139" y="19284"/>
                    </a:lnTo>
                    <a:lnTo>
                      <a:pt x="199" y="19707"/>
                    </a:lnTo>
                    <a:lnTo>
                      <a:pt x="268" y="20130"/>
                    </a:lnTo>
                    <a:lnTo>
                      <a:pt x="355" y="20553"/>
                    </a:lnTo>
                    <a:lnTo>
                      <a:pt x="441" y="20968"/>
                    </a:lnTo>
                    <a:lnTo>
                      <a:pt x="545" y="21382"/>
                    </a:lnTo>
                    <a:lnTo>
                      <a:pt x="648" y="21788"/>
                    </a:lnTo>
                    <a:lnTo>
                      <a:pt x="769" y="22194"/>
                    </a:lnTo>
                    <a:lnTo>
                      <a:pt x="899" y="22591"/>
                    </a:lnTo>
                    <a:lnTo>
                      <a:pt x="1037" y="22989"/>
                    </a:lnTo>
                    <a:lnTo>
                      <a:pt x="1192" y="23377"/>
                    </a:lnTo>
                    <a:lnTo>
                      <a:pt x="1348" y="23766"/>
                    </a:lnTo>
                    <a:lnTo>
                      <a:pt x="1512" y="24146"/>
                    </a:lnTo>
                    <a:lnTo>
                      <a:pt x="1693" y="24517"/>
                    </a:lnTo>
                    <a:lnTo>
                      <a:pt x="1875" y="24888"/>
                    </a:lnTo>
                    <a:lnTo>
                      <a:pt x="2065" y="25260"/>
                    </a:lnTo>
                    <a:lnTo>
                      <a:pt x="2272" y="25614"/>
                    </a:lnTo>
                    <a:lnTo>
                      <a:pt x="2479" y="25976"/>
                    </a:lnTo>
                    <a:lnTo>
                      <a:pt x="2695" y="26322"/>
                    </a:lnTo>
                    <a:lnTo>
                      <a:pt x="2928" y="26667"/>
                    </a:lnTo>
                    <a:lnTo>
                      <a:pt x="3161" y="27004"/>
                    </a:lnTo>
                    <a:lnTo>
                      <a:pt x="3403" y="27341"/>
                    </a:lnTo>
                    <a:lnTo>
                      <a:pt x="3654" y="27660"/>
                    </a:lnTo>
                    <a:lnTo>
                      <a:pt x="3913" y="27980"/>
                    </a:lnTo>
                    <a:lnTo>
                      <a:pt x="4172" y="28299"/>
                    </a:lnTo>
                    <a:lnTo>
                      <a:pt x="4448" y="28602"/>
                    </a:lnTo>
                    <a:lnTo>
                      <a:pt x="4724" y="28904"/>
                    </a:lnTo>
                    <a:lnTo>
                      <a:pt x="5009" y="29198"/>
                    </a:lnTo>
                    <a:lnTo>
                      <a:pt x="5303" y="29482"/>
                    </a:lnTo>
                    <a:lnTo>
                      <a:pt x="5605" y="29767"/>
                    </a:lnTo>
                    <a:lnTo>
                      <a:pt x="5916" y="30035"/>
                    </a:lnTo>
                    <a:lnTo>
                      <a:pt x="6227" y="30303"/>
                    </a:lnTo>
                    <a:lnTo>
                      <a:pt x="6546" y="30562"/>
                    </a:lnTo>
                    <a:lnTo>
                      <a:pt x="6875" y="30812"/>
                    </a:lnTo>
                    <a:lnTo>
                      <a:pt x="7203" y="31054"/>
                    </a:lnTo>
                    <a:lnTo>
                      <a:pt x="7548" y="31287"/>
                    </a:lnTo>
                    <a:lnTo>
                      <a:pt x="7885" y="31512"/>
                    </a:lnTo>
                    <a:lnTo>
                      <a:pt x="8239" y="31736"/>
                    </a:lnTo>
                    <a:lnTo>
                      <a:pt x="8593" y="31944"/>
                    </a:lnTo>
                    <a:lnTo>
                      <a:pt x="8956" y="32142"/>
                    </a:lnTo>
                    <a:lnTo>
                      <a:pt x="9318" y="32341"/>
                    </a:lnTo>
                    <a:lnTo>
                      <a:pt x="9690" y="32522"/>
                    </a:lnTo>
                    <a:lnTo>
                      <a:pt x="10070" y="32695"/>
                    </a:lnTo>
                    <a:lnTo>
                      <a:pt x="10450" y="32868"/>
                    </a:lnTo>
                    <a:lnTo>
                      <a:pt x="10838" y="33023"/>
                    </a:lnTo>
                    <a:lnTo>
                      <a:pt x="11227" y="33170"/>
                    </a:lnTo>
                    <a:lnTo>
                      <a:pt x="11624" y="33308"/>
                    </a:lnTo>
                    <a:lnTo>
                      <a:pt x="12021" y="33438"/>
                    </a:lnTo>
                    <a:lnTo>
                      <a:pt x="12427" y="33558"/>
                    </a:lnTo>
                    <a:lnTo>
                      <a:pt x="12833" y="33671"/>
                    </a:lnTo>
                    <a:lnTo>
                      <a:pt x="13248" y="33774"/>
                    </a:lnTo>
                    <a:lnTo>
                      <a:pt x="13662" y="33861"/>
                    </a:lnTo>
                    <a:lnTo>
                      <a:pt x="14085" y="33938"/>
                    </a:lnTo>
                    <a:lnTo>
                      <a:pt x="14500" y="34016"/>
                    </a:lnTo>
                    <a:lnTo>
                      <a:pt x="14932" y="34068"/>
                    </a:lnTo>
                    <a:lnTo>
                      <a:pt x="15363" y="34120"/>
                    </a:lnTo>
                    <a:lnTo>
                      <a:pt x="15795" y="34163"/>
                    </a:lnTo>
                    <a:lnTo>
                      <a:pt x="16227" y="34189"/>
                    </a:lnTo>
                    <a:lnTo>
                      <a:pt x="16667" y="34206"/>
                    </a:lnTo>
                    <a:lnTo>
                      <a:pt x="17548" y="34206"/>
                    </a:lnTo>
                    <a:lnTo>
                      <a:pt x="17989" y="34189"/>
                    </a:lnTo>
                    <a:lnTo>
                      <a:pt x="18429" y="34163"/>
                    </a:lnTo>
                    <a:lnTo>
                      <a:pt x="18861" y="34120"/>
                    </a:lnTo>
                    <a:lnTo>
                      <a:pt x="19284" y="34068"/>
                    </a:lnTo>
                    <a:lnTo>
                      <a:pt x="19716" y="34016"/>
                    </a:lnTo>
                    <a:lnTo>
                      <a:pt x="20139" y="33938"/>
                    </a:lnTo>
                    <a:lnTo>
                      <a:pt x="20553" y="33861"/>
                    </a:lnTo>
                    <a:lnTo>
                      <a:pt x="20976" y="33774"/>
                    </a:lnTo>
                    <a:lnTo>
                      <a:pt x="21382" y="33671"/>
                    </a:lnTo>
                    <a:lnTo>
                      <a:pt x="21788" y="33558"/>
                    </a:lnTo>
                    <a:lnTo>
                      <a:pt x="22194" y="33438"/>
                    </a:lnTo>
                    <a:lnTo>
                      <a:pt x="22591" y="33308"/>
                    </a:lnTo>
                    <a:lnTo>
                      <a:pt x="22989" y="33170"/>
                    </a:lnTo>
                    <a:lnTo>
                      <a:pt x="23386" y="33023"/>
                    </a:lnTo>
                    <a:lnTo>
                      <a:pt x="23766" y="32868"/>
                    </a:lnTo>
                    <a:lnTo>
                      <a:pt x="24146" y="32695"/>
                    </a:lnTo>
                    <a:lnTo>
                      <a:pt x="24526" y="32522"/>
                    </a:lnTo>
                    <a:lnTo>
                      <a:pt x="24897" y="32341"/>
                    </a:lnTo>
                    <a:lnTo>
                      <a:pt x="25260" y="32142"/>
                    </a:lnTo>
                    <a:lnTo>
                      <a:pt x="25622" y="31944"/>
                    </a:lnTo>
                    <a:lnTo>
                      <a:pt x="25976" y="31736"/>
                    </a:lnTo>
                    <a:lnTo>
                      <a:pt x="26330" y="31512"/>
                    </a:lnTo>
                    <a:lnTo>
                      <a:pt x="26676" y="31287"/>
                    </a:lnTo>
                    <a:lnTo>
                      <a:pt x="27013" y="31054"/>
                    </a:lnTo>
                    <a:lnTo>
                      <a:pt x="27341" y="30812"/>
                    </a:lnTo>
                    <a:lnTo>
                      <a:pt x="27669" y="30562"/>
                    </a:lnTo>
                    <a:lnTo>
                      <a:pt x="27989" y="30303"/>
                    </a:lnTo>
                    <a:lnTo>
                      <a:pt x="28308" y="30035"/>
                    </a:lnTo>
                    <a:lnTo>
                      <a:pt x="28610" y="29767"/>
                    </a:lnTo>
                    <a:lnTo>
                      <a:pt x="28913" y="29482"/>
                    </a:lnTo>
                    <a:lnTo>
                      <a:pt x="29206" y="29198"/>
                    </a:lnTo>
                    <a:lnTo>
                      <a:pt x="29491" y="28904"/>
                    </a:lnTo>
                    <a:lnTo>
                      <a:pt x="29767" y="28602"/>
                    </a:lnTo>
                    <a:lnTo>
                      <a:pt x="30044" y="28299"/>
                    </a:lnTo>
                    <a:lnTo>
                      <a:pt x="30311" y="27980"/>
                    </a:lnTo>
                    <a:lnTo>
                      <a:pt x="30571" y="27660"/>
                    </a:lnTo>
                    <a:lnTo>
                      <a:pt x="30821" y="27341"/>
                    </a:lnTo>
                    <a:lnTo>
                      <a:pt x="31063" y="27004"/>
                    </a:lnTo>
                    <a:lnTo>
                      <a:pt x="31296" y="26667"/>
                    </a:lnTo>
                    <a:lnTo>
                      <a:pt x="31520" y="26322"/>
                    </a:lnTo>
                    <a:lnTo>
                      <a:pt x="31736" y="25976"/>
                    </a:lnTo>
                    <a:lnTo>
                      <a:pt x="31952" y="25614"/>
                    </a:lnTo>
                    <a:lnTo>
                      <a:pt x="32151" y="25260"/>
                    </a:lnTo>
                    <a:lnTo>
                      <a:pt x="32341" y="24888"/>
                    </a:lnTo>
                    <a:lnTo>
                      <a:pt x="32531" y="24517"/>
                    </a:lnTo>
                    <a:lnTo>
                      <a:pt x="32704" y="24146"/>
                    </a:lnTo>
                    <a:lnTo>
                      <a:pt x="32868" y="23766"/>
                    </a:lnTo>
                    <a:lnTo>
                      <a:pt x="33032" y="23377"/>
                    </a:lnTo>
                    <a:lnTo>
                      <a:pt x="33178" y="22989"/>
                    </a:lnTo>
                    <a:lnTo>
                      <a:pt x="33317" y="22591"/>
                    </a:lnTo>
                    <a:lnTo>
                      <a:pt x="33446" y="22194"/>
                    </a:lnTo>
                    <a:lnTo>
                      <a:pt x="33567" y="21788"/>
                    </a:lnTo>
                    <a:lnTo>
                      <a:pt x="33679" y="21382"/>
                    </a:lnTo>
                    <a:lnTo>
                      <a:pt x="33774" y="20968"/>
                    </a:lnTo>
                    <a:lnTo>
                      <a:pt x="33869" y="20553"/>
                    </a:lnTo>
                    <a:lnTo>
                      <a:pt x="33947" y="20130"/>
                    </a:lnTo>
                    <a:lnTo>
                      <a:pt x="34016" y="19707"/>
                    </a:lnTo>
                    <a:lnTo>
                      <a:pt x="34077" y="19284"/>
                    </a:lnTo>
                    <a:lnTo>
                      <a:pt x="34128" y="18852"/>
                    </a:lnTo>
                    <a:lnTo>
                      <a:pt x="34163" y="18420"/>
                    </a:lnTo>
                    <a:lnTo>
                      <a:pt x="34189" y="17980"/>
                    </a:lnTo>
                    <a:lnTo>
                      <a:pt x="34206" y="17548"/>
                    </a:lnTo>
                    <a:lnTo>
                      <a:pt x="34215" y="17099"/>
                    </a:lnTo>
                    <a:lnTo>
                      <a:pt x="34206" y="16659"/>
                    </a:lnTo>
                    <a:lnTo>
                      <a:pt x="34189" y="16227"/>
                    </a:lnTo>
                    <a:lnTo>
                      <a:pt x="34163" y="15787"/>
                    </a:lnTo>
                    <a:lnTo>
                      <a:pt x="34128" y="15355"/>
                    </a:lnTo>
                    <a:lnTo>
                      <a:pt x="34077" y="14923"/>
                    </a:lnTo>
                    <a:lnTo>
                      <a:pt x="34016" y="14500"/>
                    </a:lnTo>
                    <a:lnTo>
                      <a:pt x="33947" y="14077"/>
                    </a:lnTo>
                    <a:lnTo>
                      <a:pt x="33869" y="13654"/>
                    </a:lnTo>
                    <a:lnTo>
                      <a:pt x="33774" y="13239"/>
                    </a:lnTo>
                    <a:lnTo>
                      <a:pt x="33679" y="12825"/>
                    </a:lnTo>
                    <a:lnTo>
                      <a:pt x="33567" y="12419"/>
                    </a:lnTo>
                    <a:lnTo>
                      <a:pt x="33446" y="12013"/>
                    </a:lnTo>
                    <a:lnTo>
                      <a:pt x="33317" y="11616"/>
                    </a:lnTo>
                    <a:lnTo>
                      <a:pt x="33178" y="11218"/>
                    </a:lnTo>
                    <a:lnTo>
                      <a:pt x="33032" y="10830"/>
                    </a:lnTo>
                    <a:lnTo>
                      <a:pt x="32868" y="10441"/>
                    </a:lnTo>
                    <a:lnTo>
                      <a:pt x="32704" y="10061"/>
                    </a:lnTo>
                    <a:lnTo>
                      <a:pt x="32531" y="9690"/>
                    </a:lnTo>
                    <a:lnTo>
                      <a:pt x="32341" y="9318"/>
                    </a:lnTo>
                    <a:lnTo>
                      <a:pt x="32151" y="8947"/>
                    </a:lnTo>
                    <a:lnTo>
                      <a:pt x="31952" y="8584"/>
                    </a:lnTo>
                    <a:lnTo>
                      <a:pt x="31736" y="8230"/>
                    </a:lnTo>
                    <a:lnTo>
                      <a:pt x="31520" y="7885"/>
                    </a:lnTo>
                    <a:lnTo>
                      <a:pt x="31296" y="7540"/>
                    </a:lnTo>
                    <a:lnTo>
                      <a:pt x="31063" y="7203"/>
                    </a:lnTo>
                    <a:lnTo>
                      <a:pt x="30821" y="6866"/>
                    </a:lnTo>
                    <a:lnTo>
                      <a:pt x="30571" y="6538"/>
                    </a:lnTo>
                    <a:lnTo>
                      <a:pt x="30311" y="6218"/>
                    </a:lnTo>
                    <a:lnTo>
                      <a:pt x="30044" y="5907"/>
                    </a:lnTo>
                    <a:lnTo>
                      <a:pt x="29767" y="5605"/>
                    </a:lnTo>
                    <a:lnTo>
                      <a:pt x="29491" y="5303"/>
                    </a:lnTo>
                    <a:lnTo>
                      <a:pt x="29206" y="5009"/>
                    </a:lnTo>
                    <a:lnTo>
                      <a:pt x="28913" y="4724"/>
                    </a:lnTo>
                    <a:lnTo>
                      <a:pt x="28610" y="4439"/>
                    </a:lnTo>
                    <a:lnTo>
                      <a:pt x="28308" y="4172"/>
                    </a:lnTo>
                    <a:lnTo>
                      <a:pt x="27989" y="3904"/>
                    </a:lnTo>
                    <a:lnTo>
                      <a:pt x="27669" y="3645"/>
                    </a:lnTo>
                    <a:lnTo>
                      <a:pt x="27341" y="3395"/>
                    </a:lnTo>
                    <a:lnTo>
                      <a:pt x="27013" y="3153"/>
                    </a:lnTo>
                    <a:lnTo>
                      <a:pt x="26676" y="2920"/>
                    </a:lnTo>
                    <a:lnTo>
                      <a:pt x="26330" y="2695"/>
                    </a:lnTo>
                    <a:lnTo>
                      <a:pt x="25976" y="2471"/>
                    </a:lnTo>
                    <a:lnTo>
                      <a:pt x="25622" y="2263"/>
                    </a:lnTo>
                    <a:lnTo>
                      <a:pt x="25260" y="2065"/>
                    </a:lnTo>
                    <a:lnTo>
                      <a:pt x="24897" y="1866"/>
                    </a:lnTo>
                    <a:lnTo>
                      <a:pt x="24526" y="1685"/>
                    </a:lnTo>
                    <a:lnTo>
                      <a:pt x="24146" y="1512"/>
                    </a:lnTo>
                    <a:lnTo>
                      <a:pt x="23766" y="1339"/>
                    </a:lnTo>
                    <a:lnTo>
                      <a:pt x="23386" y="1184"/>
                    </a:lnTo>
                    <a:lnTo>
                      <a:pt x="22989" y="1037"/>
                    </a:lnTo>
                    <a:lnTo>
                      <a:pt x="22591" y="899"/>
                    </a:lnTo>
                    <a:lnTo>
                      <a:pt x="22194" y="769"/>
                    </a:lnTo>
                    <a:lnTo>
                      <a:pt x="21788" y="648"/>
                    </a:lnTo>
                    <a:lnTo>
                      <a:pt x="21382" y="536"/>
                    </a:lnTo>
                    <a:lnTo>
                      <a:pt x="20976" y="433"/>
                    </a:lnTo>
                    <a:lnTo>
                      <a:pt x="20553" y="346"/>
                    </a:lnTo>
                    <a:lnTo>
                      <a:pt x="20139" y="260"/>
                    </a:lnTo>
                    <a:lnTo>
                      <a:pt x="19716" y="191"/>
                    </a:lnTo>
                    <a:lnTo>
                      <a:pt x="19284" y="130"/>
                    </a:lnTo>
                    <a:lnTo>
                      <a:pt x="18861" y="87"/>
                    </a:lnTo>
                    <a:lnTo>
                      <a:pt x="18429" y="44"/>
                    </a:lnTo>
                    <a:lnTo>
                      <a:pt x="17989" y="18"/>
                    </a:lnTo>
                    <a:lnTo>
                      <a:pt x="175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2616350" y="668600"/>
                <a:ext cx="534975" cy="469575"/>
              </a:xfrm>
              <a:custGeom>
                <a:rect b="b" l="l" r="r" t="t"/>
                <a:pathLst>
                  <a:path extrusionOk="0" h="18783" w="21399">
                    <a:moveTo>
                      <a:pt x="786" y="0"/>
                    </a:moveTo>
                    <a:lnTo>
                      <a:pt x="691" y="285"/>
                    </a:lnTo>
                    <a:lnTo>
                      <a:pt x="605" y="570"/>
                    </a:lnTo>
                    <a:lnTo>
                      <a:pt x="518" y="847"/>
                    </a:lnTo>
                    <a:lnTo>
                      <a:pt x="441" y="1140"/>
                    </a:lnTo>
                    <a:lnTo>
                      <a:pt x="371" y="1425"/>
                    </a:lnTo>
                    <a:lnTo>
                      <a:pt x="311" y="1710"/>
                    </a:lnTo>
                    <a:lnTo>
                      <a:pt x="251" y="2004"/>
                    </a:lnTo>
                    <a:lnTo>
                      <a:pt x="199" y="2297"/>
                    </a:lnTo>
                    <a:lnTo>
                      <a:pt x="156" y="2591"/>
                    </a:lnTo>
                    <a:lnTo>
                      <a:pt x="112" y="2885"/>
                    </a:lnTo>
                    <a:lnTo>
                      <a:pt x="78" y="3178"/>
                    </a:lnTo>
                    <a:lnTo>
                      <a:pt x="52" y="3472"/>
                    </a:lnTo>
                    <a:lnTo>
                      <a:pt x="26" y="3765"/>
                    </a:lnTo>
                    <a:lnTo>
                      <a:pt x="9" y="4059"/>
                    </a:lnTo>
                    <a:lnTo>
                      <a:pt x="0" y="4361"/>
                    </a:lnTo>
                    <a:lnTo>
                      <a:pt x="0" y="4655"/>
                    </a:lnTo>
                    <a:lnTo>
                      <a:pt x="0" y="5018"/>
                    </a:lnTo>
                    <a:lnTo>
                      <a:pt x="17" y="5380"/>
                    </a:lnTo>
                    <a:lnTo>
                      <a:pt x="43" y="5734"/>
                    </a:lnTo>
                    <a:lnTo>
                      <a:pt x="69" y="6088"/>
                    </a:lnTo>
                    <a:lnTo>
                      <a:pt x="112" y="6442"/>
                    </a:lnTo>
                    <a:lnTo>
                      <a:pt x="164" y="6796"/>
                    </a:lnTo>
                    <a:lnTo>
                      <a:pt x="225" y="7142"/>
                    </a:lnTo>
                    <a:lnTo>
                      <a:pt x="285" y="7487"/>
                    </a:lnTo>
                    <a:lnTo>
                      <a:pt x="363" y="7833"/>
                    </a:lnTo>
                    <a:lnTo>
                      <a:pt x="449" y="8169"/>
                    </a:lnTo>
                    <a:lnTo>
                      <a:pt x="536" y="8506"/>
                    </a:lnTo>
                    <a:lnTo>
                      <a:pt x="639" y="8834"/>
                    </a:lnTo>
                    <a:lnTo>
                      <a:pt x="751" y="9163"/>
                    </a:lnTo>
                    <a:lnTo>
                      <a:pt x="864" y="9491"/>
                    </a:lnTo>
                    <a:lnTo>
                      <a:pt x="985" y="9810"/>
                    </a:lnTo>
                    <a:lnTo>
                      <a:pt x="1114" y="10130"/>
                    </a:lnTo>
                    <a:lnTo>
                      <a:pt x="1252" y="10449"/>
                    </a:lnTo>
                    <a:lnTo>
                      <a:pt x="1399" y="10760"/>
                    </a:lnTo>
                    <a:lnTo>
                      <a:pt x="1555" y="11062"/>
                    </a:lnTo>
                    <a:lnTo>
                      <a:pt x="1719" y="11365"/>
                    </a:lnTo>
                    <a:lnTo>
                      <a:pt x="1883" y="11667"/>
                    </a:lnTo>
                    <a:lnTo>
                      <a:pt x="2055" y="11960"/>
                    </a:lnTo>
                    <a:lnTo>
                      <a:pt x="2237" y="12245"/>
                    </a:lnTo>
                    <a:lnTo>
                      <a:pt x="2427" y="12530"/>
                    </a:lnTo>
                    <a:lnTo>
                      <a:pt x="2625" y="12815"/>
                    </a:lnTo>
                    <a:lnTo>
                      <a:pt x="2824" y="13083"/>
                    </a:lnTo>
                    <a:lnTo>
                      <a:pt x="3031" y="13359"/>
                    </a:lnTo>
                    <a:lnTo>
                      <a:pt x="3247" y="13619"/>
                    </a:lnTo>
                    <a:lnTo>
                      <a:pt x="3463" y="13878"/>
                    </a:lnTo>
                    <a:lnTo>
                      <a:pt x="3687" y="14137"/>
                    </a:lnTo>
                    <a:lnTo>
                      <a:pt x="3921" y="14387"/>
                    </a:lnTo>
                    <a:lnTo>
                      <a:pt x="4154" y="14629"/>
                    </a:lnTo>
                    <a:lnTo>
                      <a:pt x="4404" y="14862"/>
                    </a:lnTo>
                    <a:lnTo>
                      <a:pt x="4646" y="15095"/>
                    </a:lnTo>
                    <a:lnTo>
                      <a:pt x="4905" y="15320"/>
                    </a:lnTo>
                    <a:lnTo>
                      <a:pt x="5164" y="15544"/>
                    </a:lnTo>
                    <a:lnTo>
                      <a:pt x="5432" y="15751"/>
                    </a:lnTo>
                    <a:lnTo>
                      <a:pt x="5700" y="15959"/>
                    </a:lnTo>
                    <a:lnTo>
                      <a:pt x="5976" y="16166"/>
                    </a:lnTo>
                    <a:lnTo>
                      <a:pt x="6252" y="16356"/>
                    </a:lnTo>
                    <a:lnTo>
                      <a:pt x="6537" y="16546"/>
                    </a:lnTo>
                    <a:lnTo>
                      <a:pt x="6822" y="16727"/>
                    </a:lnTo>
                    <a:lnTo>
                      <a:pt x="7116" y="16900"/>
                    </a:lnTo>
                    <a:lnTo>
                      <a:pt x="7418" y="17073"/>
                    </a:lnTo>
                    <a:lnTo>
                      <a:pt x="7720" y="17228"/>
                    </a:lnTo>
                    <a:lnTo>
                      <a:pt x="8023" y="17384"/>
                    </a:lnTo>
                    <a:lnTo>
                      <a:pt x="8333" y="17530"/>
                    </a:lnTo>
                    <a:lnTo>
                      <a:pt x="8653" y="17669"/>
                    </a:lnTo>
                    <a:lnTo>
                      <a:pt x="8972" y="17798"/>
                    </a:lnTo>
                    <a:lnTo>
                      <a:pt x="9292" y="17919"/>
                    </a:lnTo>
                    <a:lnTo>
                      <a:pt x="9620" y="18040"/>
                    </a:lnTo>
                    <a:lnTo>
                      <a:pt x="9948" y="18144"/>
                    </a:lnTo>
                    <a:lnTo>
                      <a:pt x="10276" y="18247"/>
                    </a:lnTo>
                    <a:lnTo>
                      <a:pt x="10613" y="18334"/>
                    </a:lnTo>
                    <a:lnTo>
                      <a:pt x="10959" y="18420"/>
                    </a:lnTo>
                    <a:lnTo>
                      <a:pt x="11295" y="18498"/>
                    </a:lnTo>
                    <a:lnTo>
                      <a:pt x="11641" y="18558"/>
                    </a:lnTo>
                    <a:lnTo>
                      <a:pt x="11986" y="18618"/>
                    </a:lnTo>
                    <a:lnTo>
                      <a:pt x="12340" y="18670"/>
                    </a:lnTo>
                    <a:lnTo>
                      <a:pt x="12694" y="18713"/>
                    </a:lnTo>
                    <a:lnTo>
                      <a:pt x="13048" y="18739"/>
                    </a:lnTo>
                    <a:lnTo>
                      <a:pt x="13402" y="18765"/>
                    </a:lnTo>
                    <a:lnTo>
                      <a:pt x="13765" y="18783"/>
                    </a:lnTo>
                    <a:lnTo>
                      <a:pt x="14128" y="18783"/>
                    </a:lnTo>
                    <a:lnTo>
                      <a:pt x="14611" y="18774"/>
                    </a:lnTo>
                    <a:lnTo>
                      <a:pt x="15086" y="18748"/>
                    </a:lnTo>
                    <a:lnTo>
                      <a:pt x="15561" y="18713"/>
                    </a:lnTo>
                    <a:lnTo>
                      <a:pt x="16036" y="18653"/>
                    </a:lnTo>
                    <a:lnTo>
                      <a:pt x="16511" y="18584"/>
                    </a:lnTo>
                    <a:lnTo>
                      <a:pt x="16978" y="18498"/>
                    </a:lnTo>
                    <a:lnTo>
                      <a:pt x="17444" y="18394"/>
                    </a:lnTo>
                    <a:lnTo>
                      <a:pt x="17902" y="18273"/>
                    </a:lnTo>
                    <a:lnTo>
                      <a:pt x="18359" y="18135"/>
                    </a:lnTo>
                    <a:lnTo>
                      <a:pt x="18808" y="17988"/>
                    </a:lnTo>
                    <a:lnTo>
                      <a:pt x="19257" y="17824"/>
                    </a:lnTo>
                    <a:lnTo>
                      <a:pt x="19698" y="17643"/>
                    </a:lnTo>
                    <a:lnTo>
                      <a:pt x="20130" y="17444"/>
                    </a:lnTo>
                    <a:lnTo>
                      <a:pt x="20561" y="17237"/>
                    </a:lnTo>
                    <a:lnTo>
                      <a:pt x="20984" y="17012"/>
                    </a:lnTo>
                    <a:lnTo>
                      <a:pt x="21399" y="16770"/>
                    </a:lnTo>
                    <a:lnTo>
                      <a:pt x="14128" y="4655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2987875" y="778275"/>
                <a:ext cx="353225" cy="301600"/>
              </a:xfrm>
              <a:custGeom>
                <a:rect b="b" l="l" r="r" t="t"/>
                <a:pathLst>
                  <a:path extrusionOk="0" h="12064" w="14129">
                    <a:moveTo>
                      <a:pt x="1" y="0"/>
                    </a:moveTo>
                    <a:lnTo>
                      <a:pt x="7367" y="12064"/>
                    </a:lnTo>
                    <a:lnTo>
                      <a:pt x="7747" y="11822"/>
                    </a:lnTo>
                    <a:lnTo>
                      <a:pt x="8118" y="11563"/>
                    </a:lnTo>
                    <a:lnTo>
                      <a:pt x="8490" y="11304"/>
                    </a:lnTo>
                    <a:lnTo>
                      <a:pt x="8844" y="11028"/>
                    </a:lnTo>
                    <a:lnTo>
                      <a:pt x="9189" y="10734"/>
                    </a:lnTo>
                    <a:lnTo>
                      <a:pt x="9526" y="10440"/>
                    </a:lnTo>
                    <a:lnTo>
                      <a:pt x="9854" y="10130"/>
                    </a:lnTo>
                    <a:lnTo>
                      <a:pt x="10174" y="9810"/>
                    </a:lnTo>
                    <a:lnTo>
                      <a:pt x="10484" y="9482"/>
                    </a:lnTo>
                    <a:lnTo>
                      <a:pt x="10778" y="9145"/>
                    </a:lnTo>
                    <a:lnTo>
                      <a:pt x="11063" y="8791"/>
                    </a:lnTo>
                    <a:lnTo>
                      <a:pt x="11339" y="8437"/>
                    </a:lnTo>
                    <a:lnTo>
                      <a:pt x="11598" y="8066"/>
                    </a:lnTo>
                    <a:lnTo>
                      <a:pt x="11857" y="7694"/>
                    </a:lnTo>
                    <a:lnTo>
                      <a:pt x="12091" y="7306"/>
                    </a:lnTo>
                    <a:lnTo>
                      <a:pt x="12324" y="6917"/>
                    </a:lnTo>
                    <a:lnTo>
                      <a:pt x="12540" y="6520"/>
                    </a:lnTo>
                    <a:lnTo>
                      <a:pt x="12738" y="6114"/>
                    </a:lnTo>
                    <a:lnTo>
                      <a:pt x="12928" y="5700"/>
                    </a:lnTo>
                    <a:lnTo>
                      <a:pt x="13101" y="5285"/>
                    </a:lnTo>
                    <a:lnTo>
                      <a:pt x="13265" y="4871"/>
                    </a:lnTo>
                    <a:lnTo>
                      <a:pt x="13412" y="4439"/>
                    </a:lnTo>
                    <a:lnTo>
                      <a:pt x="13550" y="4007"/>
                    </a:lnTo>
                    <a:lnTo>
                      <a:pt x="13671" y="3575"/>
                    </a:lnTo>
                    <a:lnTo>
                      <a:pt x="13775" y="3143"/>
                    </a:lnTo>
                    <a:lnTo>
                      <a:pt x="13870" y="2703"/>
                    </a:lnTo>
                    <a:lnTo>
                      <a:pt x="13947" y="2254"/>
                    </a:lnTo>
                    <a:lnTo>
                      <a:pt x="14016" y="1805"/>
                    </a:lnTo>
                    <a:lnTo>
                      <a:pt x="14068" y="1365"/>
                    </a:lnTo>
                    <a:lnTo>
                      <a:pt x="14103" y="907"/>
                    </a:lnTo>
                    <a:lnTo>
                      <a:pt x="14120" y="458"/>
                    </a:lnTo>
                    <a:lnTo>
                      <a:pt x="141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2989825" y="501275"/>
                <a:ext cx="353225" cy="260175"/>
              </a:xfrm>
              <a:custGeom>
                <a:rect b="b" l="l" r="r" t="t"/>
                <a:pathLst>
                  <a:path extrusionOk="0" h="10407" w="14129">
                    <a:moveTo>
                      <a:pt x="9569" y="1"/>
                    </a:moveTo>
                    <a:lnTo>
                      <a:pt x="1" y="10407"/>
                    </a:lnTo>
                    <a:lnTo>
                      <a:pt x="14128" y="10208"/>
                    </a:lnTo>
                    <a:lnTo>
                      <a:pt x="14120" y="9845"/>
                    </a:lnTo>
                    <a:lnTo>
                      <a:pt x="14102" y="9491"/>
                    </a:lnTo>
                    <a:lnTo>
                      <a:pt x="14077" y="9128"/>
                    </a:lnTo>
                    <a:lnTo>
                      <a:pt x="14042" y="8774"/>
                    </a:lnTo>
                    <a:lnTo>
                      <a:pt x="13990" y="8420"/>
                    </a:lnTo>
                    <a:lnTo>
                      <a:pt x="13938" y="8066"/>
                    </a:lnTo>
                    <a:lnTo>
                      <a:pt x="13878" y="7712"/>
                    </a:lnTo>
                    <a:lnTo>
                      <a:pt x="13800" y="7358"/>
                    </a:lnTo>
                    <a:lnTo>
                      <a:pt x="13722" y="7013"/>
                    </a:lnTo>
                    <a:lnTo>
                      <a:pt x="13627" y="6659"/>
                    </a:lnTo>
                    <a:lnTo>
                      <a:pt x="13532" y="6313"/>
                    </a:lnTo>
                    <a:lnTo>
                      <a:pt x="13420" y="5977"/>
                    </a:lnTo>
                    <a:lnTo>
                      <a:pt x="13308" y="5631"/>
                    </a:lnTo>
                    <a:lnTo>
                      <a:pt x="13178" y="5294"/>
                    </a:lnTo>
                    <a:lnTo>
                      <a:pt x="13040" y="4966"/>
                    </a:lnTo>
                    <a:lnTo>
                      <a:pt x="12902" y="4638"/>
                    </a:lnTo>
                    <a:lnTo>
                      <a:pt x="12747" y="4310"/>
                    </a:lnTo>
                    <a:lnTo>
                      <a:pt x="12591" y="3982"/>
                    </a:lnTo>
                    <a:lnTo>
                      <a:pt x="12427" y="3662"/>
                    </a:lnTo>
                    <a:lnTo>
                      <a:pt x="12246" y="3351"/>
                    </a:lnTo>
                    <a:lnTo>
                      <a:pt x="12064" y="3040"/>
                    </a:lnTo>
                    <a:lnTo>
                      <a:pt x="11874" y="2738"/>
                    </a:lnTo>
                    <a:lnTo>
                      <a:pt x="11676" y="2445"/>
                    </a:lnTo>
                    <a:lnTo>
                      <a:pt x="11469" y="2151"/>
                    </a:lnTo>
                    <a:lnTo>
                      <a:pt x="11253" y="1857"/>
                    </a:lnTo>
                    <a:lnTo>
                      <a:pt x="11037" y="1572"/>
                    </a:lnTo>
                    <a:lnTo>
                      <a:pt x="10812" y="1296"/>
                    </a:lnTo>
                    <a:lnTo>
                      <a:pt x="10570" y="1028"/>
                    </a:lnTo>
                    <a:lnTo>
                      <a:pt x="10329" y="761"/>
                    </a:lnTo>
                    <a:lnTo>
                      <a:pt x="10087" y="502"/>
                    </a:lnTo>
                    <a:lnTo>
                      <a:pt x="9828" y="251"/>
                    </a:lnTo>
                    <a:lnTo>
                      <a:pt x="95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3147000" y="1284100"/>
                <a:ext cx="2266850" cy="3420975"/>
              </a:xfrm>
              <a:custGeom>
                <a:rect b="b" l="l" r="r" t="t"/>
                <a:pathLst>
                  <a:path extrusionOk="0" h="136839" w="90674">
                    <a:moveTo>
                      <a:pt x="0" y="0"/>
                    </a:moveTo>
                    <a:lnTo>
                      <a:pt x="0" y="136839"/>
                    </a:lnTo>
                    <a:lnTo>
                      <a:pt x="90673" y="136839"/>
                    </a:lnTo>
                    <a:lnTo>
                      <a:pt x="90673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3859200" y="2931975"/>
                <a:ext cx="161300" cy="679000"/>
              </a:xfrm>
              <a:custGeom>
                <a:rect b="b" l="l" r="r" t="t"/>
                <a:pathLst>
                  <a:path extrusionOk="0" h="27160" w="6452">
                    <a:moveTo>
                      <a:pt x="1" y="0"/>
                    </a:moveTo>
                    <a:lnTo>
                      <a:pt x="1" y="27159"/>
                    </a:lnTo>
                    <a:lnTo>
                      <a:pt x="6452" y="27159"/>
                    </a:lnTo>
                    <a:lnTo>
                      <a:pt x="6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4552000" y="2599725"/>
                <a:ext cx="161075" cy="1011250"/>
              </a:xfrm>
              <a:custGeom>
                <a:rect b="b" l="l" r="r" t="t"/>
                <a:pathLst>
                  <a:path extrusionOk="0" h="40450" w="6443">
                    <a:moveTo>
                      <a:pt x="0" y="0"/>
                    </a:moveTo>
                    <a:lnTo>
                      <a:pt x="0" y="40449"/>
                    </a:lnTo>
                    <a:lnTo>
                      <a:pt x="6442" y="40449"/>
                    </a:lnTo>
                    <a:lnTo>
                      <a:pt x="644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4898275" y="2141375"/>
                <a:ext cx="161300" cy="1469600"/>
              </a:xfrm>
              <a:custGeom>
                <a:rect b="b" l="l" r="r" t="t"/>
                <a:pathLst>
                  <a:path extrusionOk="0" h="58784" w="6452">
                    <a:moveTo>
                      <a:pt x="1" y="1"/>
                    </a:moveTo>
                    <a:lnTo>
                      <a:pt x="1" y="58783"/>
                    </a:lnTo>
                    <a:lnTo>
                      <a:pt x="6451" y="58783"/>
                    </a:lnTo>
                    <a:lnTo>
                      <a:pt x="645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3483125" y="2127350"/>
                <a:ext cx="1278525" cy="755425"/>
              </a:xfrm>
              <a:custGeom>
                <a:rect b="b" l="l" r="r" t="t"/>
                <a:pathLst>
                  <a:path extrusionOk="0" h="30217" w="51141">
                    <a:moveTo>
                      <a:pt x="50925" y="1"/>
                    </a:moveTo>
                    <a:lnTo>
                      <a:pt x="50881" y="9"/>
                    </a:lnTo>
                    <a:lnTo>
                      <a:pt x="50847" y="18"/>
                    </a:lnTo>
                    <a:lnTo>
                      <a:pt x="50812" y="44"/>
                    </a:lnTo>
                    <a:lnTo>
                      <a:pt x="50786" y="70"/>
                    </a:lnTo>
                    <a:lnTo>
                      <a:pt x="50208" y="691"/>
                    </a:lnTo>
                    <a:lnTo>
                      <a:pt x="49621" y="1322"/>
                    </a:lnTo>
                    <a:lnTo>
                      <a:pt x="49007" y="1944"/>
                    </a:lnTo>
                    <a:lnTo>
                      <a:pt x="48386" y="2565"/>
                    </a:lnTo>
                    <a:lnTo>
                      <a:pt x="47738" y="3187"/>
                    </a:lnTo>
                    <a:lnTo>
                      <a:pt x="47073" y="3809"/>
                    </a:lnTo>
                    <a:lnTo>
                      <a:pt x="46400" y="4431"/>
                    </a:lnTo>
                    <a:lnTo>
                      <a:pt x="45700" y="5044"/>
                    </a:lnTo>
                    <a:lnTo>
                      <a:pt x="44992" y="5657"/>
                    </a:lnTo>
                    <a:lnTo>
                      <a:pt x="44267" y="6270"/>
                    </a:lnTo>
                    <a:lnTo>
                      <a:pt x="43533" y="6874"/>
                    </a:lnTo>
                    <a:lnTo>
                      <a:pt x="42781" y="7488"/>
                    </a:lnTo>
                    <a:lnTo>
                      <a:pt x="42013" y="8083"/>
                    </a:lnTo>
                    <a:lnTo>
                      <a:pt x="41235" y="8688"/>
                    </a:lnTo>
                    <a:lnTo>
                      <a:pt x="40450" y="9284"/>
                    </a:lnTo>
                    <a:lnTo>
                      <a:pt x="39655" y="9871"/>
                    </a:lnTo>
                    <a:lnTo>
                      <a:pt x="38843" y="10467"/>
                    </a:lnTo>
                    <a:lnTo>
                      <a:pt x="38023" y="11045"/>
                    </a:lnTo>
                    <a:lnTo>
                      <a:pt x="37194" y="11624"/>
                    </a:lnTo>
                    <a:lnTo>
                      <a:pt x="36356" y="12203"/>
                    </a:lnTo>
                    <a:lnTo>
                      <a:pt x="35519" y="12773"/>
                    </a:lnTo>
                    <a:lnTo>
                      <a:pt x="34664" y="13343"/>
                    </a:lnTo>
                    <a:lnTo>
                      <a:pt x="33800" y="13895"/>
                    </a:lnTo>
                    <a:lnTo>
                      <a:pt x="32937" y="14457"/>
                    </a:lnTo>
                    <a:lnTo>
                      <a:pt x="32073" y="15001"/>
                    </a:lnTo>
                    <a:lnTo>
                      <a:pt x="31192" y="15545"/>
                    </a:lnTo>
                    <a:lnTo>
                      <a:pt x="30312" y="16080"/>
                    </a:lnTo>
                    <a:lnTo>
                      <a:pt x="29431" y="16615"/>
                    </a:lnTo>
                    <a:lnTo>
                      <a:pt x="28541" y="17142"/>
                    </a:lnTo>
                    <a:lnTo>
                      <a:pt x="27652" y="17660"/>
                    </a:lnTo>
                    <a:lnTo>
                      <a:pt x="26762" y="18170"/>
                    </a:lnTo>
                    <a:lnTo>
                      <a:pt x="25873" y="18671"/>
                    </a:lnTo>
                    <a:lnTo>
                      <a:pt x="24975" y="19172"/>
                    </a:lnTo>
                    <a:lnTo>
                      <a:pt x="24085" y="19664"/>
                    </a:lnTo>
                    <a:lnTo>
                      <a:pt x="23187" y="20139"/>
                    </a:lnTo>
                    <a:lnTo>
                      <a:pt x="22298" y="20614"/>
                    </a:lnTo>
                    <a:lnTo>
                      <a:pt x="21408" y="21080"/>
                    </a:lnTo>
                    <a:lnTo>
                      <a:pt x="20519" y="21538"/>
                    </a:lnTo>
                    <a:lnTo>
                      <a:pt x="19638" y="21987"/>
                    </a:lnTo>
                    <a:lnTo>
                      <a:pt x="18749" y="22427"/>
                    </a:lnTo>
                    <a:lnTo>
                      <a:pt x="17876" y="22859"/>
                    </a:lnTo>
                    <a:lnTo>
                      <a:pt x="17004" y="23282"/>
                    </a:lnTo>
                    <a:lnTo>
                      <a:pt x="16132" y="23697"/>
                    </a:lnTo>
                    <a:lnTo>
                      <a:pt x="15268" y="24094"/>
                    </a:lnTo>
                    <a:lnTo>
                      <a:pt x="14414" y="24491"/>
                    </a:lnTo>
                    <a:lnTo>
                      <a:pt x="13567" y="24871"/>
                    </a:lnTo>
                    <a:lnTo>
                      <a:pt x="12721" y="25242"/>
                    </a:lnTo>
                    <a:lnTo>
                      <a:pt x="11892" y="25605"/>
                    </a:lnTo>
                    <a:lnTo>
                      <a:pt x="11063" y="25959"/>
                    </a:lnTo>
                    <a:lnTo>
                      <a:pt x="10251" y="26296"/>
                    </a:lnTo>
                    <a:lnTo>
                      <a:pt x="9439" y="26633"/>
                    </a:lnTo>
                    <a:lnTo>
                      <a:pt x="8645" y="26952"/>
                    </a:lnTo>
                    <a:lnTo>
                      <a:pt x="7868" y="27254"/>
                    </a:lnTo>
                    <a:lnTo>
                      <a:pt x="7091" y="27548"/>
                    </a:lnTo>
                    <a:lnTo>
                      <a:pt x="6331" y="27833"/>
                    </a:lnTo>
                    <a:lnTo>
                      <a:pt x="5588" y="28109"/>
                    </a:lnTo>
                    <a:lnTo>
                      <a:pt x="4854" y="28368"/>
                    </a:lnTo>
                    <a:lnTo>
                      <a:pt x="4137" y="28610"/>
                    </a:lnTo>
                    <a:lnTo>
                      <a:pt x="3429" y="28843"/>
                    </a:lnTo>
                    <a:lnTo>
                      <a:pt x="2747" y="29068"/>
                    </a:lnTo>
                    <a:lnTo>
                      <a:pt x="2073" y="29275"/>
                    </a:lnTo>
                    <a:lnTo>
                      <a:pt x="1417" y="29465"/>
                    </a:lnTo>
                    <a:lnTo>
                      <a:pt x="778" y="29646"/>
                    </a:lnTo>
                    <a:lnTo>
                      <a:pt x="156" y="29819"/>
                    </a:lnTo>
                    <a:lnTo>
                      <a:pt x="113" y="29828"/>
                    </a:lnTo>
                    <a:lnTo>
                      <a:pt x="79" y="29854"/>
                    </a:lnTo>
                    <a:lnTo>
                      <a:pt x="53" y="29880"/>
                    </a:lnTo>
                    <a:lnTo>
                      <a:pt x="27" y="29914"/>
                    </a:lnTo>
                    <a:lnTo>
                      <a:pt x="9" y="29949"/>
                    </a:lnTo>
                    <a:lnTo>
                      <a:pt x="1" y="29983"/>
                    </a:lnTo>
                    <a:lnTo>
                      <a:pt x="1" y="30026"/>
                    </a:lnTo>
                    <a:lnTo>
                      <a:pt x="9" y="30070"/>
                    </a:lnTo>
                    <a:lnTo>
                      <a:pt x="18" y="30104"/>
                    </a:lnTo>
                    <a:lnTo>
                      <a:pt x="35" y="30130"/>
                    </a:lnTo>
                    <a:lnTo>
                      <a:pt x="53" y="30156"/>
                    </a:lnTo>
                    <a:lnTo>
                      <a:pt x="79" y="30182"/>
                    </a:lnTo>
                    <a:lnTo>
                      <a:pt x="104" y="30199"/>
                    </a:lnTo>
                    <a:lnTo>
                      <a:pt x="139" y="30208"/>
                    </a:lnTo>
                    <a:lnTo>
                      <a:pt x="174" y="30216"/>
                    </a:lnTo>
                    <a:lnTo>
                      <a:pt x="260" y="30216"/>
                    </a:lnTo>
                    <a:lnTo>
                      <a:pt x="882" y="30044"/>
                    </a:lnTo>
                    <a:lnTo>
                      <a:pt x="1521" y="29862"/>
                    </a:lnTo>
                    <a:lnTo>
                      <a:pt x="2177" y="29672"/>
                    </a:lnTo>
                    <a:lnTo>
                      <a:pt x="2859" y="29456"/>
                    </a:lnTo>
                    <a:lnTo>
                      <a:pt x="3550" y="29241"/>
                    </a:lnTo>
                    <a:lnTo>
                      <a:pt x="4258" y="29007"/>
                    </a:lnTo>
                    <a:lnTo>
                      <a:pt x="4975" y="28757"/>
                    </a:lnTo>
                    <a:lnTo>
                      <a:pt x="5709" y="28498"/>
                    </a:lnTo>
                    <a:lnTo>
                      <a:pt x="6460" y="28222"/>
                    </a:lnTo>
                    <a:lnTo>
                      <a:pt x="7220" y="27937"/>
                    </a:lnTo>
                    <a:lnTo>
                      <a:pt x="7997" y="27643"/>
                    </a:lnTo>
                    <a:lnTo>
                      <a:pt x="8783" y="27332"/>
                    </a:lnTo>
                    <a:lnTo>
                      <a:pt x="9586" y="27013"/>
                    </a:lnTo>
                    <a:lnTo>
                      <a:pt x="10389" y="26684"/>
                    </a:lnTo>
                    <a:lnTo>
                      <a:pt x="11210" y="26339"/>
                    </a:lnTo>
                    <a:lnTo>
                      <a:pt x="12039" y="25985"/>
                    </a:lnTo>
                    <a:lnTo>
                      <a:pt x="12876" y="25622"/>
                    </a:lnTo>
                    <a:lnTo>
                      <a:pt x="13723" y="25251"/>
                    </a:lnTo>
                    <a:lnTo>
                      <a:pt x="14569" y="24862"/>
                    </a:lnTo>
                    <a:lnTo>
                      <a:pt x="15433" y="24465"/>
                    </a:lnTo>
                    <a:lnTo>
                      <a:pt x="16296" y="24068"/>
                    </a:lnTo>
                    <a:lnTo>
                      <a:pt x="17168" y="23653"/>
                    </a:lnTo>
                    <a:lnTo>
                      <a:pt x="18049" y="23230"/>
                    </a:lnTo>
                    <a:lnTo>
                      <a:pt x="18930" y="22798"/>
                    </a:lnTo>
                    <a:lnTo>
                      <a:pt x="19811" y="22349"/>
                    </a:lnTo>
                    <a:lnTo>
                      <a:pt x="20700" y="21900"/>
                    </a:lnTo>
                    <a:lnTo>
                      <a:pt x="21598" y="21443"/>
                    </a:lnTo>
                    <a:lnTo>
                      <a:pt x="22488" y="20976"/>
                    </a:lnTo>
                    <a:lnTo>
                      <a:pt x="23386" y="20501"/>
                    </a:lnTo>
                    <a:lnTo>
                      <a:pt x="24284" y="20018"/>
                    </a:lnTo>
                    <a:lnTo>
                      <a:pt x="25182" y="19526"/>
                    </a:lnTo>
                    <a:lnTo>
                      <a:pt x="26071" y="19025"/>
                    </a:lnTo>
                    <a:lnTo>
                      <a:pt x="26970" y="18515"/>
                    </a:lnTo>
                    <a:lnTo>
                      <a:pt x="27868" y="18006"/>
                    </a:lnTo>
                    <a:lnTo>
                      <a:pt x="28757" y="17488"/>
                    </a:lnTo>
                    <a:lnTo>
                      <a:pt x="29647" y="16961"/>
                    </a:lnTo>
                    <a:lnTo>
                      <a:pt x="30536" y="16425"/>
                    </a:lnTo>
                    <a:lnTo>
                      <a:pt x="31417" y="15881"/>
                    </a:lnTo>
                    <a:lnTo>
                      <a:pt x="32298" y="15337"/>
                    </a:lnTo>
                    <a:lnTo>
                      <a:pt x="33170" y="14785"/>
                    </a:lnTo>
                    <a:lnTo>
                      <a:pt x="34042" y="14232"/>
                    </a:lnTo>
                    <a:lnTo>
                      <a:pt x="34906" y="13671"/>
                    </a:lnTo>
                    <a:lnTo>
                      <a:pt x="35761" y="13101"/>
                    </a:lnTo>
                    <a:lnTo>
                      <a:pt x="36607" y="12531"/>
                    </a:lnTo>
                    <a:lnTo>
                      <a:pt x="37444" y="11952"/>
                    </a:lnTo>
                    <a:lnTo>
                      <a:pt x="38274" y="11365"/>
                    </a:lnTo>
                    <a:lnTo>
                      <a:pt x="39094" y="10778"/>
                    </a:lnTo>
                    <a:lnTo>
                      <a:pt x="39914" y="10191"/>
                    </a:lnTo>
                    <a:lnTo>
                      <a:pt x="40709" y="9595"/>
                    </a:lnTo>
                    <a:lnTo>
                      <a:pt x="41503" y="8999"/>
                    </a:lnTo>
                    <a:lnTo>
                      <a:pt x="42280" y="8394"/>
                    </a:lnTo>
                    <a:lnTo>
                      <a:pt x="43049" y="7790"/>
                    </a:lnTo>
                    <a:lnTo>
                      <a:pt x="43800" y="7177"/>
                    </a:lnTo>
                    <a:lnTo>
                      <a:pt x="44543" y="6572"/>
                    </a:lnTo>
                    <a:lnTo>
                      <a:pt x="45268" y="5959"/>
                    </a:lnTo>
                    <a:lnTo>
                      <a:pt x="45985" y="5337"/>
                    </a:lnTo>
                    <a:lnTo>
                      <a:pt x="46685" y="4724"/>
                    </a:lnTo>
                    <a:lnTo>
                      <a:pt x="47367" y="4102"/>
                    </a:lnTo>
                    <a:lnTo>
                      <a:pt x="48032" y="3481"/>
                    </a:lnTo>
                    <a:lnTo>
                      <a:pt x="48679" y="2850"/>
                    </a:lnTo>
                    <a:lnTo>
                      <a:pt x="49310" y="2229"/>
                    </a:lnTo>
                    <a:lnTo>
                      <a:pt x="49923" y="1598"/>
                    </a:lnTo>
                    <a:lnTo>
                      <a:pt x="50510" y="968"/>
                    </a:lnTo>
                    <a:lnTo>
                      <a:pt x="51089" y="346"/>
                    </a:lnTo>
                    <a:lnTo>
                      <a:pt x="51115" y="311"/>
                    </a:lnTo>
                    <a:lnTo>
                      <a:pt x="51132" y="277"/>
                    </a:lnTo>
                    <a:lnTo>
                      <a:pt x="51140" y="234"/>
                    </a:lnTo>
                    <a:lnTo>
                      <a:pt x="51140" y="191"/>
                    </a:lnTo>
                    <a:lnTo>
                      <a:pt x="51132" y="156"/>
                    </a:lnTo>
                    <a:lnTo>
                      <a:pt x="51123" y="122"/>
                    </a:lnTo>
                    <a:lnTo>
                      <a:pt x="51097" y="87"/>
                    </a:lnTo>
                    <a:lnTo>
                      <a:pt x="51071" y="52"/>
                    </a:lnTo>
                    <a:lnTo>
                      <a:pt x="51037" y="27"/>
                    </a:lnTo>
                    <a:lnTo>
                      <a:pt x="51002" y="9"/>
                    </a:lnTo>
                    <a:lnTo>
                      <a:pt x="5095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4730975" y="2105775"/>
                <a:ext cx="48800" cy="50750"/>
              </a:xfrm>
              <a:custGeom>
                <a:rect b="b" l="l" r="r" t="t"/>
                <a:pathLst>
                  <a:path extrusionOk="0" h="2030" w="1952">
                    <a:moveTo>
                      <a:pt x="1952" y="0"/>
                    </a:moveTo>
                    <a:lnTo>
                      <a:pt x="0" y="933"/>
                    </a:lnTo>
                    <a:lnTo>
                      <a:pt x="924" y="1131"/>
                    </a:lnTo>
                    <a:lnTo>
                      <a:pt x="1218" y="2029"/>
                    </a:lnTo>
                    <a:lnTo>
                      <a:pt x="1952" y="0"/>
                    </a:lnTo>
                    <a:close/>
                  </a:path>
                </a:pathLst>
              </a:custGeom>
              <a:solidFill>
                <a:srgbClr val="3338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4205500" y="2784075"/>
                <a:ext cx="161300" cy="826900"/>
              </a:xfrm>
              <a:custGeom>
                <a:rect b="b" l="l" r="r" t="t"/>
                <a:pathLst>
                  <a:path extrusionOk="0" h="33076" w="6452">
                    <a:moveTo>
                      <a:pt x="0" y="1"/>
                    </a:moveTo>
                    <a:lnTo>
                      <a:pt x="0" y="33075"/>
                    </a:lnTo>
                    <a:lnTo>
                      <a:pt x="6451" y="33075"/>
                    </a:lnTo>
                    <a:lnTo>
                      <a:pt x="6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3512925" y="3010550"/>
                <a:ext cx="161075" cy="600425"/>
              </a:xfrm>
              <a:custGeom>
                <a:rect b="b" l="l" r="r" t="t"/>
                <a:pathLst>
                  <a:path extrusionOk="0" h="24017" w="6443">
                    <a:moveTo>
                      <a:pt x="1" y="1"/>
                    </a:moveTo>
                    <a:lnTo>
                      <a:pt x="1" y="24016"/>
                    </a:lnTo>
                    <a:lnTo>
                      <a:pt x="6443" y="24016"/>
                    </a:lnTo>
                    <a:lnTo>
                      <a:pt x="644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3373900" y="2063025"/>
                <a:ext cx="1835500" cy="1553125"/>
              </a:xfrm>
              <a:custGeom>
                <a:rect b="b" l="l" r="r" t="t"/>
                <a:pathLst>
                  <a:path extrusionOk="0" h="62125" w="73420">
                    <a:moveTo>
                      <a:pt x="164" y="0"/>
                    </a:moveTo>
                    <a:lnTo>
                      <a:pt x="130" y="9"/>
                    </a:lnTo>
                    <a:lnTo>
                      <a:pt x="95" y="35"/>
                    </a:lnTo>
                    <a:lnTo>
                      <a:pt x="61" y="61"/>
                    </a:lnTo>
                    <a:lnTo>
                      <a:pt x="35" y="87"/>
                    </a:lnTo>
                    <a:lnTo>
                      <a:pt x="17" y="121"/>
                    </a:lnTo>
                    <a:lnTo>
                      <a:pt x="9" y="164"/>
                    </a:lnTo>
                    <a:lnTo>
                      <a:pt x="0" y="199"/>
                    </a:lnTo>
                    <a:lnTo>
                      <a:pt x="0" y="62124"/>
                    </a:lnTo>
                    <a:lnTo>
                      <a:pt x="73255" y="62124"/>
                    </a:lnTo>
                    <a:lnTo>
                      <a:pt x="73299" y="62107"/>
                    </a:lnTo>
                    <a:lnTo>
                      <a:pt x="73333" y="62090"/>
                    </a:lnTo>
                    <a:lnTo>
                      <a:pt x="73359" y="62064"/>
                    </a:lnTo>
                    <a:lnTo>
                      <a:pt x="73385" y="62038"/>
                    </a:lnTo>
                    <a:lnTo>
                      <a:pt x="73402" y="62003"/>
                    </a:lnTo>
                    <a:lnTo>
                      <a:pt x="73420" y="61960"/>
                    </a:lnTo>
                    <a:lnTo>
                      <a:pt x="73420" y="61917"/>
                    </a:lnTo>
                    <a:lnTo>
                      <a:pt x="73420" y="61882"/>
                    </a:lnTo>
                    <a:lnTo>
                      <a:pt x="73402" y="61839"/>
                    </a:lnTo>
                    <a:lnTo>
                      <a:pt x="73385" y="61805"/>
                    </a:lnTo>
                    <a:lnTo>
                      <a:pt x="73359" y="61779"/>
                    </a:lnTo>
                    <a:lnTo>
                      <a:pt x="73333" y="61753"/>
                    </a:lnTo>
                    <a:lnTo>
                      <a:pt x="73299" y="61727"/>
                    </a:lnTo>
                    <a:lnTo>
                      <a:pt x="73255" y="61718"/>
                    </a:lnTo>
                    <a:lnTo>
                      <a:pt x="415" y="61718"/>
                    </a:lnTo>
                    <a:lnTo>
                      <a:pt x="415" y="199"/>
                    </a:lnTo>
                    <a:lnTo>
                      <a:pt x="406" y="164"/>
                    </a:lnTo>
                    <a:lnTo>
                      <a:pt x="397" y="121"/>
                    </a:lnTo>
                    <a:lnTo>
                      <a:pt x="380" y="87"/>
                    </a:lnTo>
                    <a:lnTo>
                      <a:pt x="354" y="61"/>
                    </a:lnTo>
                    <a:lnTo>
                      <a:pt x="320" y="35"/>
                    </a:lnTo>
                    <a:lnTo>
                      <a:pt x="285" y="9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3379300" y="1524600"/>
                <a:ext cx="1847375" cy="111200"/>
              </a:xfrm>
              <a:custGeom>
                <a:rect b="b" l="l" r="r" t="t"/>
                <a:pathLst>
                  <a:path extrusionOk="0" h="4448" w="73895">
                    <a:moveTo>
                      <a:pt x="0" y="0"/>
                    </a:moveTo>
                    <a:lnTo>
                      <a:pt x="0" y="4447"/>
                    </a:lnTo>
                    <a:lnTo>
                      <a:pt x="73894" y="4447"/>
                    </a:lnTo>
                    <a:lnTo>
                      <a:pt x="738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3769825" y="1704425"/>
                <a:ext cx="1066300" cy="111200"/>
              </a:xfrm>
              <a:custGeom>
                <a:rect b="b" l="l" r="r" t="t"/>
                <a:pathLst>
                  <a:path extrusionOk="0" h="4448" w="42652">
                    <a:moveTo>
                      <a:pt x="1" y="1"/>
                    </a:moveTo>
                    <a:lnTo>
                      <a:pt x="1" y="4448"/>
                    </a:lnTo>
                    <a:lnTo>
                      <a:pt x="42652" y="4448"/>
                    </a:lnTo>
                    <a:lnTo>
                      <a:pt x="4265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3379075" y="3753650"/>
                <a:ext cx="1848025" cy="102350"/>
              </a:xfrm>
              <a:custGeom>
                <a:rect b="b" l="l" r="r" t="t"/>
                <a:pathLst>
                  <a:path extrusionOk="0" h="4094" w="73921">
                    <a:moveTo>
                      <a:pt x="0" y="0"/>
                    </a:moveTo>
                    <a:lnTo>
                      <a:pt x="0" y="4093"/>
                    </a:lnTo>
                    <a:lnTo>
                      <a:pt x="73921" y="4093"/>
                    </a:lnTo>
                    <a:lnTo>
                      <a:pt x="739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3379075" y="3941250"/>
                <a:ext cx="1848025" cy="102350"/>
              </a:xfrm>
              <a:custGeom>
                <a:rect b="b" l="l" r="r" t="t"/>
                <a:pathLst>
                  <a:path extrusionOk="0" h="4094" w="73921">
                    <a:moveTo>
                      <a:pt x="0" y="0"/>
                    </a:moveTo>
                    <a:lnTo>
                      <a:pt x="0" y="4094"/>
                    </a:lnTo>
                    <a:lnTo>
                      <a:pt x="73921" y="4094"/>
                    </a:lnTo>
                    <a:lnTo>
                      <a:pt x="739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3379075" y="4128850"/>
                <a:ext cx="1848025" cy="102150"/>
              </a:xfrm>
              <a:custGeom>
                <a:rect b="b" l="l" r="r" t="t"/>
                <a:pathLst>
                  <a:path extrusionOk="0" h="4086" w="73921">
                    <a:moveTo>
                      <a:pt x="0" y="1"/>
                    </a:moveTo>
                    <a:lnTo>
                      <a:pt x="0" y="4085"/>
                    </a:lnTo>
                    <a:lnTo>
                      <a:pt x="73921" y="4085"/>
                    </a:lnTo>
                    <a:lnTo>
                      <a:pt x="739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3379075" y="4331350"/>
                <a:ext cx="820625" cy="102375"/>
              </a:xfrm>
              <a:custGeom>
                <a:rect b="b" l="l" r="r" t="t"/>
                <a:pathLst>
                  <a:path extrusionOk="0" h="4095" w="32825">
                    <a:moveTo>
                      <a:pt x="0" y="1"/>
                    </a:moveTo>
                    <a:lnTo>
                      <a:pt x="0" y="4094"/>
                    </a:lnTo>
                    <a:lnTo>
                      <a:pt x="32824" y="4094"/>
                    </a:lnTo>
                    <a:lnTo>
                      <a:pt x="328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3" name="Google Shape;103;p13"/>
          <p:cNvSpPr txBox="1"/>
          <p:nvPr/>
        </p:nvSpPr>
        <p:spPr>
          <a:xfrm>
            <a:off x="6530150" y="4504913"/>
            <a:ext cx="3815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By Laila Sayed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by month</a:t>
            </a:r>
            <a:r>
              <a:rPr lang="en"/>
              <a:t> For 2018</a:t>
            </a:r>
            <a:endParaRPr/>
          </a:p>
        </p:txBody>
      </p:sp>
      <p:graphicFrame>
        <p:nvGraphicFramePr>
          <p:cNvPr id="237" name="Google Shape;237;p22"/>
          <p:cNvGraphicFramePr/>
          <p:nvPr/>
        </p:nvGraphicFramePr>
        <p:xfrm>
          <a:off x="457100" y="937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{268B94F7-3CE9-49F6-9C5B-19B8BE4C0110}</a:tableStyleId>
              </a:tblPr>
              <a:tblGrid>
                <a:gridCol w="1390650"/>
                <a:gridCol w="2724150"/>
                <a:gridCol w="1390600"/>
                <a:gridCol w="2724200"/>
              </a:tblGrid>
              <a:tr h="53087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2018</a:t>
                      </a:r>
                      <a:r>
                        <a:rPr b="1" lang="en" sz="21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</a:t>
                      </a:r>
                      <a:r>
                        <a:rPr b="1" lang="en" sz="21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Sales by month</a:t>
                      </a:r>
                      <a:endParaRPr b="1" sz="21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hMerge="1"/>
              </a:tr>
              <a:tr h="530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January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July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2,707,550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30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February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August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2,909,421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30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March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September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2,798,195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30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April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October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2,323,721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09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May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75,630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November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2,977,607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30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June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2,454,753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December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3,046,617 </a:t>
                      </a:r>
                      <a:endParaRPr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by month For 2019</a:t>
            </a:r>
            <a:endParaRPr/>
          </a:p>
        </p:txBody>
      </p:sp>
      <p:graphicFrame>
        <p:nvGraphicFramePr>
          <p:cNvPr id="243" name="Google Shape;243;p23"/>
          <p:cNvGraphicFramePr/>
          <p:nvPr/>
        </p:nvGraphicFramePr>
        <p:xfrm>
          <a:off x="457100" y="937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{268B94F7-3CE9-49F6-9C5B-19B8BE4C0110}</a:tableStyleId>
              </a:tblPr>
              <a:tblGrid>
                <a:gridCol w="1390650"/>
                <a:gridCol w="2724150"/>
                <a:gridCol w="1390600"/>
                <a:gridCol w="2724200"/>
              </a:tblGrid>
              <a:tr h="53087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2019</a:t>
                      </a:r>
                      <a:r>
                        <a:rPr b="1" lang="en" sz="21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Sales by month</a:t>
                      </a:r>
                      <a:endParaRPr b="1" sz="21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hMerge="1"/>
              </a:tr>
              <a:tr h="530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January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3,075,112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July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2,295,286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30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February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2,168,569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August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2,652,919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30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March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2,199,510 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September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2,610,427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30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April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2,844,988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October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2,496,795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09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May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2,795,126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November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3,065,719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30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June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2,596,987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December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2,733,352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by month For 2020</a:t>
            </a:r>
            <a:endParaRPr/>
          </a:p>
        </p:txBody>
      </p:sp>
      <p:graphicFrame>
        <p:nvGraphicFramePr>
          <p:cNvPr id="249" name="Google Shape;249;p24"/>
          <p:cNvGraphicFramePr/>
          <p:nvPr/>
        </p:nvGraphicFramePr>
        <p:xfrm>
          <a:off x="457100" y="937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{268B94F7-3CE9-49F6-9C5B-19B8BE4C0110}</a:tableStyleId>
              </a:tblPr>
              <a:tblGrid>
                <a:gridCol w="1390650"/>
                <a:gridCol w="2724150"/>
                <a:gridCol w="1390600"/>
                <a:gridCol w="2724200"/>
              </a:tblGrid>
              <a:tr h="53087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2020 Sales by month</a:t>
                      </a:r>
                      <a:endParaRPr b="1" sz="21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hMerge="1"/>
              </a:tr>
              <a:tr h="530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January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3,129,999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July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3,108,043  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03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February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2,762,182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August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2,486,759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30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March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2,314,120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September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2,380,631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30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April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2,489,539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October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2,778,718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09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May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2,781,726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November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2,629,475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30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June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2,349,087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December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2,654,165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 txBox="1"/>
          <p:nvPr>
            <p:ph type="title"/>
          </p:nvPr>
        </p:nvSpPr>
        <p:spPr>
          <a:xfrm>
            <a:off x="457200" y="20450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Products</a:t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7076988" y="2614850"/>
            <a:ext cx="2000720" cy="975000"/>
            <a:chOff x="457200" y="3308250"/>
            <a:chExt cx="2000720" cy="975000"/>
          </a:xfrm>
        </p:grpSpPr>
        <p:grpSp>
          <p:nvGrpSpPr>
            <p:cNvPr id="256" name="Google Shape;256;p25"/>
            <p:cNvGrpSpPr/>
            <p:nvPr/>
          </p:nvGrpSpPr>
          <p:grpSpPr>
            <a:xfrm>
              <a:off x="457200" y="3308250"/>
              <a:ext cx="2000720" cy="483000"/>
              <a:chOff x="457200" y="3598463"/>
              <a:chExt cx="2000720" cy="483000"/>
            </a:xfrm>
          </p:grpSpPr>
          <p:sp>
            <p:nvSpPr>
              <p:cNvPr id="257" name="Google Shape;257;p25"/>
              <p:cNvSpPr txBox="1"/>
              <p:nvPr/>
            </p:nvSpPr>
            <p:spPr>
              <a:xfrm>
                <a:off x="633620" y="3598463"/>
                <a:ext cx="18243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>
                    <a:latin typeface="Roboto"/>
                    <a:ea typeface="Roboto"/>
                    <a:cs typeface="Roboto"/>
                    <a:sym typeface="Roboto"/>
                  </a:rPr>
                  <a:t>Platters</a:t>
                </a:r>
                <a:endParaRPr b="1" sz="15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58" name="Google Shape;258;p25"/>
              <p:cNvSpPr/>
              <p:nvPr/>
            </p:nvSpPr>
            <p:spPr>
              <a:xfrm>
                <a:off x="457200" y="3661175"/>
                <a:ext cx="170700" cy="1707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9" name="Google Shape;259;p25"/>
            <p:cNvSpPr txBox="1"/>
            <p:nvPr/>
          </p:nvSpPr>
          <p:spPr>
            <a:xfrm>
              <a:off x="709750" y="3913950"/>
              <a:ext cx="1400400" cy="3693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2,052,887 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60" name="Google Shape;260;p25"/>
          <p:cNvGrpSpPr/>
          <p:nvPr/>
        </p:nvGrpSpPr>
        <p:grpSpPr>
          <a:xfrm>
            <a:off x="7026009" y="907250"/>
            <a:ext cx="1812900" cy="975000"/>
            <a:chOff x="2658709" y="3308250"/>
            <a:chExt cx="1812900" cy="975000"/>
          </a:xfrm>
        </p:grpSpPr>
        <p:grpSp>
          <p:nvGrpSpPr>
            <p:cNvPr id="261" name="Google Shape;261;p25"/>
            <p:cNvGrpSpPr/>
            <p:nvPr/>
          </p:nvGrpSpPr>
          <p:grpSpPr>
            <a:xfrm>
              <a:off x="2658709" y="3308250"/>
              <a:ext cx="1812900" cy="483000"/>
              <a:chOff x="2579825" y="3598475"/>
              <a:chExt cx="1812900" cy="483000"/>
            </a:xfrm>
          </p:grpSpPr>
          <p:sp>
            <p:nvSpPr>
              <p:cNvPr id="262" name="Google Shape;262;p25"/>
              <p:cNvSpPr txBox="1"/>
              <p:nvPr/>
            </p:nvSpPr>
            <p:spPr>
              <a:xfrm>
                <a:off x="2750525" y="3598475"/>
                <a:ext cx="1642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>
                    <a:latin typeface="Roboto"/>
                    <a:ea typeface="Roboto"/>
                    <a:cs typeface="Roboto"/>
                    <a:sym typeface="Roboto"/>
                  </a:rPr>
                  <a:t>Serveware</a:t>
                </a:r>
                <a:endParaRPr b="1" sz="15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3" name="Google Shape;263;p25"/>
              <p:cNvSpPr/>
              <p:nvPr/>
            </p:nvSpPr>
            <p:spPr>
              <a:xfrm>
                <a:off x="2579825" y="3661175"/>
                <a:ext cx="170700" cy="170700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4" name="Google Shape;264;p25"/>
            <p:cNvSpPr txBox="1"/>
            <p:nvPr/>
          </p:nvSpPr>
          <p:spPr>
            <a:xfrm>
              <a:off x="2848233" y="3913950"/>
              <a:ext cx="1400400" cy="3693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2,071,546 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65" name="Google Shape;265;p25"/>
          <p:cNvGrpSpPr/>
          <p:nvPr/>
        </p:nvGrpSpPr>
        <p:grpSpPr>
          <a:xfrm>
            <a:off x="4832948" y="1000400"/>
            <a:ext cx="2000712" cy="975000"/>
            <a:chOff x="4672398" y="3308250"/>
            <a:chExt cx="2000712" cy="975000"/>
          </a:xfrm>
        </p:grpSpPr>
        <p:grpSp>
          <p:nvGrpSpPr>
            <p:cNvPr id="266" name="Google Shape;266;p25"/>
            <p:cNvGrpSpPr/>
            <p:nvPr/>
          </p:nvGrpSpPr>
          <p:grpSpPr>
            <a:xfrm>
              <a:off x="4672398" y="3308250"/>
              <a:ext cx="2000712" cy="483000"/>
              <a:chOff x="457200" y="4249075"/>
              <a:chExt cx="2000713" cy="483000"/>
            </a:xfrm>
          </p:grpSpPr>
          <p:sp>
            <p:nvSpPr>
              <p:cNvPr id="267" name="Google Shape;267;p25"/>
              <p:cNvSpPr txBox="1"/>
              <p:nvPr/>
            </p:nvSpPr>
            <p:spPr>
              <a:xfrm>
                <a:off x="633613" y="4249075"/>
                <a:ext cx="18243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1500">
                    <a:latin typeface="Roboto"/>
                    <a:ea typeface="Roboto"/>
                    <a:cs typeface="Roboto"/>
                    <a:sym typeface="Roboto"/>
                  </a:rPr>
                  <a:t>Accessories</a:t>
                </a:r>
                <a:endParaRPr b="1" sz="15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8" name="Google Shape;268;p25"/>
              <p:cNvSpPr/>
              <p:nvPr/>
            </p:nvSpPr>
            <p:spPr>
              <a:xfrm>
                <a:off x="457200" y="4308625"/>
                <a:ext cx="170700" cy="170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9" name="Google Shape;269;p25"/>
            <p:cNvSpPr txBox="1"/>
            <p:nvPr/>
          </p:nvSpPr>
          <p:spPr>
            <a:xfrm>
              <a:off x="4986717" y="3913950"/>
              <a:ext cx="1400400" cy="369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725,268 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70" name="Google Shape;270;p25"/>
          <p:cNvGrpSpPr/>
          <p:nvPr/>
        </p:nvGrpSpPr>
        <p:grpSpPr>
          <a:xfrm>
            <a:off x="4926850" y="2614850"/>
            <a:ext cx="1812909" cy="975000"/>
            <a:chOff x="6873900" y="3308250"/>
            <a:chExt cx="1812909" cy="975000"/>
          </a:xfrm>
        </p:grpSpPr>
        <p:grpSp>
          <p:nvGrpSpPr>
            <p:cNvPr id="271" name="Google Shape;271;p25"/>
            <p:cNvGrpSpPr/>
            <p:nvPr/>
          </p:nvGrpSpPr>
          <p:grpSpPr>
            <a:xfrm>
              <a:off x="6873900" y="3308250"/>
              <a:ext cx="1812909" cy="483000"/>
              <a:chOff x="2579825" y="4249076"/>
              <a:chExt cx="1812909" cy="483000"/>
            </a:xfrm>
          </p:grpSpPr>
          <p:sp>
            <p:nvSpPr>
              <p:cNvPr id="272" name="Google Shape;272;p25"/>
              <p:cNvSpPr txBox="1"/>
              <p:nvPr/>
            </p:nvSpPr>
            <p:spPr>
              <a:xfrm>
                <a:off x="2750534" y="4249076"/>
                <a:ext cx="1642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>
                    <a:latin typeface="Roboto"/>
                    <a:ea typeface="Roboto"/>
                    <a:cs typeface="Roboto"/>
                    <a:sym typeface="Roboto"/>
                  </a:rPr>
                  <a:t>Rugs</a:t>
                </a:r>
                <a:endParaRPr b="1" sz="15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3" name="Google Shape;273;p25"/>
              <p:cNvSpPr/>
              <p:nvPr/>
            </p:nvSpPr>
            <p:spPr>
              <a:xfrm>
                <a:off x="2579825" y="4308625"/>
                <a:ext cx="170700" cy="1707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4" name="Google Shape;274;p25"/>
            <p:cNvSpPr txBox="1"/>
            <p:nvPr/>
          </p:nvSpPr>
          <p:spPr>
            <a:xfrm>
              <a:off x="7125200" y="3913950"/>
              <a:ext cx="1400400" cy="36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2,130,841 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75" name="Google Shape;275;p25"/>
          <p:cNvGrpSpPr/>
          <p:nvPr/>
        </p:nvGrpSpPr>
        <p:grpSpPr>
          <a:xfrm>
            <a:off x="6153859" y="3817525"/>
            <a:ext cx="1812900" cy="975000"/>
            <a:chOff x="2658709" y="3308250"/>
            <a:chExt cx="1812900" cy="975000"/>
          </a:xfrm>
        </p:grpSpPr>
        <p:grpSp>
          <p:nvGrpSpPr>
            <p:cNvPr id="276" name="Google Shape;276;p25"/>
            <p:cNvGrpSpPr/>
            <p:nvPr/>
          </p:nvGrpSpPr>
          <p:grpSpPr>
            <a:xfrm>
              <a:off x="2658709" y="3308250"/>
              <a:ext cx="1812900" cy="483000"/>
              <a:chOff x="2579825" y="3598475"/>
              <a:chExt cx="1812900" cy="483000"/>
            </a:xfrm>
          </p:grpSpPr>
          <p:sp>
            <p:nvSpPr>
              <p:cNvPr id="277" name="Google Shape;277;p25"/>
              <p:cNvSpPr txBox="1"/>
              <p:nvPr/>
            </p:nvSpPr>
            <p:spPr>
              <a:xfrm>
                <a:off x="2750525" y="3598475"/>
                <a:ext cx="1642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>
                    <a:latin typeface="Roboto"/>
                    <a:ea typeface="Roboto"/>
                    <a:cs typeface="Roboto"/>
                    <a:sym typeface="Roboto"/>
                  </a:rPr>
                  <a:t>Collectibles</a:t>
                </a:r>
                <a:endParaRPr b="1" sz="15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8" name="Google Shape;278;p25"/>
              <p:cNvSpPr/>
              <p:nvPr/>
            </p:nvSpPr>
            <p:spPr>
              <a:xfrm>
                <a:off x="2579825" y="3661175"/>
                <a:ext cx="170700" cy="1707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9" name="Google Shape;279;p25"/>
            <p:cNvSpPr txBox="1"/>
            <p:nvPr/>
          </p:nvSpPr>
          <p:spPr>
            <a:xfrm>
              <a:off x="2848233" y="3913950"/>
              <a:ext cx="1400400" cy="369300"/>
            </a:xfrm>
            <a:prstGeom prst="rect">
              <a:avLst/>
            </a:pr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2,049,959 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280" name="Google Shape;2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75" y="728300"/>
            <a:ext cx="4519224" cy="39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"/>
          <p:cNvSpPr/>
          <p:nvPr/>
        </p:nvSpPr>
        <p:spPr>
          <a:xfrm>
            <a:off x="2543788" y="1853900"/>
            <a:ext cx="1970700" cy="2877900"/>
          </a:xfrm>
          <a:prstGeom prst="roundRect">
            <a:avLst>
              <a:gd fmla="val 6016" name="adj"/>
            </a:avLst>
          </a:prstGeom>
          <a:solidFill>
            <a:srgbClr val="2A8BFD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6"/>
          <p:cNvSpPr/>
          <p:nvPr/>
        </p:nvSpPr>
        <p:spPr>
          <a:xfrm>
            <a:off x="4630225" y="1853900"/>
            <a:ext cx="1970700" cy="2877900"/>
          </a:xfrm>
          <a:prstGeom prst="roundRect">
            <a:avLst>
              <a:gd fmla="val 6240" name="adj"/>
            </a:avLst>
          </a:prstGeom>
          <a:solidFill>
            <a:srgbClr val="434343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6"/>
          <p:cNvSpPr/>
          <p:nvPr/>
        </p:nvSpPr>
        <p:spPr>
          <a:xfrm>
            <a:off x="6716650" y="1853900"/>
            <a:ext cx="1970700" cy="2877900"/>
          </a:xfrm>
          <a:prstGeom prst="roundRect">
            <a:avLst>
              <a:gd fmla="val 5758" name="adj"/>
            </a:avLst>
          </a:prstGeom>
          <a:solidFill>
            <a:srgbClr val="888888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6"/>
          <p:cNvSpPr/>
          <p:nvPr/>
        </p:nvSpPr>
        <p:spPr>
          <a:xfrm>
            <a:off x="457325" y="1853900"/>
            <a:ext cx="1970700" cy="2877900"/>
          </a:xfrm>
          <a:prstGeom prst="roundRect">
            <a:avLst>
              <a:gd fmla="val 5794" name="adj"/>
            </a:avLst>
          </a:prstGeom>
          <a:solidFill>
            <a:srgbClr val="155FE5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4 Customers</a:t>
            </a:r>
            <a:endParaRPr/>
          </a:p>
        </p:txBody>
      </p:sp>
      <p:grpSp>
        <p:nvGrpSpPr>
          <p:cNvPr id="290" name="Google Shape;290;p26"/>
          <p:cNvGrpSpPr/>
          <p:nvPr/>
        </p:nvGrpSpPr>
        <p:grpSpPr>
          <a:xfrm>
            <a:off x="585452" y="3628700"/>
            <a:ext cx="1714537" cy="957200"/>
            <a:chOff x="361025" y="3907475"/>
            <a:chExt cx="2016627" cy="957200"/>
          </a:xfrm>
        </p:grpSpPr>
        <p:sp>
          <p:nvSpPr>
            <p:cNvPr id="291" name="Google Shape;291;p26"/>
            <p:cNvSpPr txBox="1"/>
            <p:nvPr/>
          </p:nvSpPr>
          <p:spPr>
            <a:xfrm>
              <a:off x="361025" y="3907475"/>
              <a:ext cx="201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Medline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2" name="Google Shape;292;p26"/>
            <p:cNvSpPr txBox="1"/>
            <p:nvPr/>
          </p:nvSpPr>
          <p:spPr>
            <a:xfrm>
              <a:off x="361052" y="4360675"/>
              <a:ext cx="20166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From Indiana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2,248,332 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3" name="Google Shape;293;p26"/>
          <p:cNvGrpSpPr/>
          <p:nvPr/>
        </p:nvGrpSpPr>
        <p:grpSpPr>
          <a:xfrm>
            <a:off x="2543800" y="3628700"/>
            <a:ext cx="1842650" cy="824600"/>
            <a:chOff x="2352961" y="3907475"/>
            <a:chExt cx="2167314" cy="824600"/>
          </a:xfrm>
        </p:grpSpPr>
        <p:sp>
          <p:nvSpPr>
            <p:cNvPr id="294" name="Google Shape;294;p26"/>
            <p:cNvSpPr txBox="1"/>
            <p:nvPr/>
          </p:nvSpPr>
          <p:spPr>
            <a:xfrm>
              <a:off x="2503675" y="3907475"/>
              <a:ext cx="201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Apotheca, Ltd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5" name="Google Shape;295;p26"/>
            <p:cNvSpPr txBox="1"/>
            <p:nvPr/>
          </p:nvSpPr>
          <p:spPr>
            <a:xfrm>
              <a:off x="2352961" y="4249075"/>
              <a:ext cx="2167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From North Carolina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2,112,222 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6" name="Google Shape;296;p26"/>
          <p:cNvGrpSpPr/>
          <p:nvPr/>
        </p:nvGrpSpPr>
        <p:grpSpPr>
          <a:xfrm>
            <a:off x="6844865" y="3628700"/>
            <a:ext cx="1714535" cy="824600"/>
            <a:chOff x="6766350" y="3907475"/>
            <a:chExt cx="2016625" cy="824600"/>
          </a:xfrm>
        </p:grpSpPr>
        <p:sp>
          <p:nvSpPr>
            <p:cNvPr id="297" name="Google Shape;297;p26"/>
            <p:cNvSpPr txBox="1"/>
            <p:nvPr/>
          </p:nvSpPr>
          <p:spPr>
            <a:xfrm>
              <a:off x="6766375" y="3907475"/>
              <a:ext cx="201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OUR Ltd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8" name="Google Shape;298;p26"/>
            <p:cNvSpPr txBox="1"/>
            <p:nvPr/>
          </p:nvSpPr>
          <p:spPr>
            <a:xfrm>
              <a:off x="6766350" y="4249075"/>
              <a:ext cx="20166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From Iowa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1,937,828 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9" name="Google Shape;299;p26"/>
          <p:cNvGrpSpPr/>
          <p:nvPr/>
        </p:nvGrpSpPr>
        <p:grpSpPr>
          <a:xfrm>
            <a:off x="4758401" y="3628700"/>
            <a:ext cx="1714514" cy="824600"/>
            <a:chOff x="4635012" y="3907475"/>
            <a:chExt cx="2016600" cy="824600"/>
          </a:xfrm>
        </p:grpSpPr>
        <p:sp>
          <p:nvSpPr>
            <p:cNvPr id="300" name="Google Shape;300;p26"/>
            <p:cNvSpPr txBox="1"/>
            <p:nvPr/>
          </p:nvSpPr>
          <p:spPr>
            <a:xfrm>
              <a:off x="4635012" y="3907475"/>
              <a:ext cx="201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Pure Group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1" name="Google Shape;301;p26"/>
            <p:cNvSpPr txBox="1"/>
            <p:nvPr/>
          </p:nvSpPr>
          <p:spPr>
            <a:xfrm>
              <a:off x="4635013" y="4249075"/>
              <a:ext cx="20166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From Oregon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1,962,015 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02" name="Google Shape;302;p26"/>
          <p:cNvSpPr/>
          <p:nvPr/>
        </p:nvSpPr>
        <p:spPr>
          <a:xfrm>
            <a:off x="457200" y="1050363"/>
            <a:ext cx="4057800" cy="545100"/>
          </a:xfrm>
          <a:prstGeom prst="roundRect">
            <a:avLst>
              <a:gd fmla="val 1932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 </a:t>
            </a:r>
            <a:endParaRPr/>
          </a:p>
        </p:txBody>
      </p:sp>
      <p:sp>
        <p:nvSpPr>
          <p:cNvPr id="303" name="Google Shape;303;p26"/>
          <p:cNvSpPr/>
          <p:nvPr/>
        </p:nvSpPr>
        <p:spPr>
          <a:xfrm>
            <a:off x="4630225" y="1050363"/>
            <a:ext cx="4057800" cy="545100"/>
          </a:xfrm>
          <a:prstGeom prst="roundRect">
            <a:avLst>
              <a:gd fmla="val 1932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Over 3 Years</a:t>
            </a:r>
            <a:endParaRPr sz="3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04" name="Google Shape;304;p26"/>
          <p:cNvPicPr preferRelativeResize="0"/>
          <p:nvPr/>
        </p:nvPicPr>
        <p:blipFill rotWithShape="1">
          <a:blip r:embed="rId3">
            <a:alphaModFix/>
          </a:blip>
          <a:srcRect b="22596" l="58181" r="10240" t="24285"/>
          <a:stretch/>
        </p:blipFill>
        <p:spPr>
          <a:xfrm>
            <a:off x="864179" y="2233667"/>
            <a:ext cx="1157100" cy="109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5" name="Google Shape;305;p26"/>
          <p:cNvPicPr preferRelativeResize="0"/>
          <p:nvPr/>
        </p:nvPicPr>
        <p:blipFill rotWithShape="1">
          <a:blip r:embed="rId4">
            <a:alphaModFix/>
          </a:blip>
          <a:srcRect b="54195" l="69122" r="15899" t="28398"/>
          <a:stretch/>
        </p:blipFill>
        <p:spPr>
          <a:xfrm>
            <a:off x="2883150" y="2271181"/>
            <a:ext cx="1252800" cy="988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6" name="Google Shape;306;p26"/>
          <p:cNvPicPr preferRelativeResize="0"/>
          <p:nvPr/>
        </p:nvPicPr>
        <p:blipFill rotWithShape="1">
          <a:blip r:embed="rId5">
            <a:alphaModFix/>
          </a:blip>
          <a:srcRect b="57308" l="68113" r="18615" t="28057"/>
          <a:stretch/>
        </p:blipFill>
        <p:spPr>
          <a:xfrm>
            <a:off x="4894225" y="2261427"/>
            <a:ext cx="1443900" cy="895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7" name="Google Shape;307;p26"/>
          <p:cNvPicPr preferRelativeResize="0"/>
          <p:nvPr/>
        </p:nvPicPr>
        <p:blipFill rotWithShape="1">
          <a:blip r:embed="rId6">
            <a:alphaModFix/>
          </a:blip>
          <a:srcRect b="39593" l="2045" r="79847" t="35995"/>
          <a:stretch/>
        </p:blipFill>
        <p:spPr>
          <a:xfrm>
            <a:off x="7022211" y="2233275"/>
            <a:ext cx="1443900" cy="109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By Region</a:t>
            </a:r>
            <a:endParaRPr/>
          </a:p>
        </p:txBody>
      </p:sp>
      <p:grpSp>
        <p:nvGrpSpPr>
          <p:cNvPr id="313" name="Google Shape;313;p27"/>
          <p:cNvGrpSpPr/>
          <p:nvPr/>
        </p:nvGrpSpPr>
        <p:grpSpPr>
          <a:xfrm>
            <a:off x="473593" y="1783633"/>
            <a:ext cx="3951198" cy="2599580"/>
            <a:chOff x="235800" y="830650"/>
            <a:chExt cx="6978450" cy="4588844"/>
          </a:xfrm>
        </p:grpSpPr>
        <p:sp>
          <p:nvSpPr>
            <p:cNvPr id="314" name="Google Shape;314;p27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p27"/>
          <p:cNvGrpSpPr/>
          <p:nvPr/>
        </p:nvGrpSpPr>
        <p:grpSpPr>
          <a:xfrm>
            <a:off x="405475" y="1621650"/>
            <a:ext cx="3967600" cy="2038525"/>
            <a:chOff x="126025" y="1425950"/>
            <a:chExt cx="3967600" cy="2038525"/>
          </a:xfrm>
        </p:grpSpPr>
        <p:sp>
          <p:nvSpPr>
            <p:cNvPr id="321" name="Google Shape;321;p27"/>
            <p:cNvSpPr/>
            <p:nvPr/>
          </p:nvSpPr>
          <p:spPr>
            <a:xfrm>
              <a:off x="1512450" y="1425950"/>
              <a:ext cx="1020900" cy="973800"/>
            </a:xfrm>
            <a:prstGeom prst="ellipse">
              <a:avLst/>
            </a:prstGeom>
            <a:solidFill>
              <a:srgbClr val="1642C5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24</a:t>
              </a:r>
              <a:r>
                <a:rPr b="1" lang="en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126025" y="2310975"/>
              <a:ext cx="1153500" cy="1153500"/>
            </a:xfrm>
            <a:prstGeom prst="ellipse">
              <a:avLst/>
            </a:prstGeom>
            <a:solidFill>
              <a:srgbClr val="2A8BFD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r>
                <a:rPr b="1" lang="en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2940125" y="2157675"/>
              <a:ext cx="1153500" cy="1103100"/>
            </a:xfrm>
            <a:prstGeom prst="ellipse">
              <a:avLst/>
            </a:prstGeom>
            <a:solidFill>
              <a:srgbClr val="155FE5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29</a:t>
              </a:r>
              <a:r>
                <a:rPr b="1" lang="en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%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24" name="Google Shape;324;p27"/>
          <p:cNvSpPr txBox="1"/>
          <p:nvPr/>
        </p:nvSpPr>
        <p:spPr>
          <a:xfrm>
            <a:off x="457200" y="1141050"/>
            <a:ext cx="3984000" cy="480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World Map</a:t>
            </a:r>
            <a:endParaRPr b="1" sz="21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5" name="Google Shape;325;p27"/>
          <p:cNvSpPr txBox="1"/>
          <p:nvPr/>
        </p:nvSpPr>
        <p:spPr>
          <a:xfrm>
            <a:off x="4702800" y="1141050"/>
            <a:ext cx="3984000" cy="480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sales</a:t>
            </a:r>
            <a:endParaRPr b="1" sz="21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26" name="Google Shape;326;p27"/>
          <p:cNvPicPr preferRelativeResize="0"/>
          <p:nvPr/>
        </p:nvPicPr>
        <p:blipFill rotWithShape="1">
          <a:blip r:embed="rId3">
            <a:alphaModFix/>
          </a:blip>
          <a:srcRect b="0" l="20382" r="23819" t="0"/>
          <a:stretch/>
        </p:blipFill>
        <p:spPr>
          <a:xfrm>
            <a:off x="4735575" y="1683750"/>
            <a:ext cx="3951200" cy="3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7"/>
          <p:cNvSpPr/>
          <p:nvPr/>
        </p:nvSpPr>
        <p:spPr>
          <a:xfrm>
            <a:off x="2016000" y="3553875"/>
            <a:ext cx="976500" cy="778500"/>
          </a:xfrm>
          <a:prstGeom prst="ellipse">
            <a:avLst/>
          </a:prstGeom>
          <a:solidFill>
            <a:srgbClr val="155FE5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22</a:t>
            </a:r>
            <a:r>
              <a:rPr b="1" lang="en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8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by State</a:t>
            </a:r>
            <a:endParaRPr/>
          </a:p>
        </p:txBody>
      </p:sp>
      <p:pic>
        <p:nvPicPr>
          <p:cNvPr id="333" name="Google Shape;3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275" y="955975"/>
            <a:ext cx="6440196" cy="405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States over 3 Years</a:t>
            </a:r>
            <a:endParaRPr/>
          </a:p>
        </p:txBody>
      </p:sp>
      <p:graphicFrame>
        <p:nvGraphicFramePr>
          <p:cNvPr id="339" name="Google Shape;339;p29"/>
          <p:cNvGraphicFramePr/>
          <p:nvPr/>
        </p:nvGraphicFramePr>
        <p:xfrm>
          <a:off x="1078152" y="13447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{B5BC4BEF-D052-424A-8E5B-B3D0A821789F}</a:tableStyleId>
              </a:tblPr>
              <a:tblGrid>
                <a:gridCol w="1846900"/>
                <a:gridCol w="1399300"/>
                <a:gridCol w="1274975"/>
                <a:gridCol w="1354350"/>
                <a:gridCol w="1354350"/>
              </a:tblGrid>
              <a:tr h="52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800" u="none" cap="none" strike="noStrike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2018</a:t>
                      </a:r>
                      <a:endParaRPr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2019</a:t>
                      </a:r>
                      <a:endParaRPr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2020</a:t>
                      </a:r>
                      <a:endParaRPr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Total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40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California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4,271,531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6,114,594 </a:t>
                      </a:r>
                      <a:r>
                        <a:rPr i="0" lang="en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6,897,322 </a:t>
                      </a:r>
                      <a:r>
                        <a:rPr i="0" lang="en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17,283,447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40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Illinois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1,594,245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2,603,526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2,345,670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6,543,441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40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New York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708,163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1,564,671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1,762,154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4,034,988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40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Indiana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794,171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1,114,920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1,178,376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3,087,467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40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Washington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496,544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761,140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641,887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1,899,751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pSp>
        <p:nvGrpSpPr>
          <p:cNvPr id="340" name="Google Shape;340;p29"/>
          <p:cNvGrpSpPr/>
          <p:nvPr/>
        </p:nvGrpSpPr>
        <p:grpSpPr>
          <a:xfrm>
            <a:off x="1761340" y="1437926"/>
            <a:ext cx="319937" cy="314261"/>
            <a:chOff x="2415872" y="3459861"/>
            <a:chExt cx="368082" cy="361551"/>
          </a:xfrm>
        </p:grpSpPr>
        <p:sp>
          <p:nvSpPr>
            <p:cNvPr id="341" name="Google Shape;341;p29"/>
            <p:cNvSpPr/>
            <p:nvPr/>
          </p:nvSpPr>
          <p:spPr>
            <a:xfrm>
              <a:off x="2415872" y="3643885"/>
              <a:ext cx="368082" cy="177527"/>
            </a:xfrm>
            <a:custGeom>
              <a:rect b="b" l="l" r="r" t="t"/>
              <a:pathLst>
                <a:path extrusionOk="0" h="5192" w="10765">
                  <a:moveTo>
                    <a:pt x="5097" y="0"/>
                  </a:moveTo>
                  <a:lnTo>
                    <a:pt x="5097" y="881"/>
                  </a:lnTo>
                  <a:cubicBezTo>
                    <a:pt x="5049" y="834"/>
                    <a:pt x="4978" y="762"/>
                    <a:pt x="4930" y="715"/>
                  </a:cubicBezTo>
                  <a:cubicBezTo>
                    <a:pt x="4573" y="381"/>
                    <a:pt x="4120" y="191"/>
                    <a:pt x="3620" y="167"/>
                  </a:cubicBezTo>
                  <a:cubicBezTo>
                    <a:pt x="3608" y="166"/>
                    <a:pt x="3596" y="165"/>
                    <a:pt x="3584" y="165"/>
                  </a:cubicBezTo>
                  <a:cubicBezTo>
                    <a:pt x="3409" y="165"/>
                    <a:pt x="3264" y="322"/>
                    <a:pt x="3287" y="500"/>
                  </a:cubicBezTo>
                  <a:cubicBezTo>
                    <a:pt x="3287" y="1501"/>
                    <a:pt x="4096" y="2310"/>
                    <a:pt x="5073" y="2334"/>
                  </a:cubicBezTo>
                  <a:lnTo>
                    <a:pt x="5073" y="3334"/>
                  </a:lnTo>
                  <a:cubicBezTo>
                    <a:pt x="3739" y="3382"/>
                    <a:pt x="2453" y="3811"/>
                    <a:pt x="1358" y="4573"/>
                  </a:cubicBezTo>
                  <a:lnTo>
                    <a:pt x="405" y="4573"/>
                  </a:lnTo>
                  <a:cubicBezTo>
                    <a:pt x="0" y="4573"/>
                    <a:pt x="0" y="5192"/>
                    <a:pt x="405" y="5192"/>
                  </a:cubicBezTo>
                  <a:lnTo>
                    <a:pt x="10360" y="5192"/>
                  </a:lnTo>
                  <a:cubicBezTo>
                    <a:pt x="10764" y="5192"/>
                    <a:pt x="10764" y="4573"/>
                    <a:pt x="10360" y="4573"/>
                  </a:cubicBezTo>
                  <a:lnTo>
                    <a:pt x="9407" y="4573"/>
                  </a:lnTo>
                  <a:cubicBezTo>
                    <a:pt x="8312" y="3811"/>
                    <a:pt x="7026" y="3382"/>
                    <a:pt x="5692" y="3358"/>
                  </a:cubicBezTo>
                  <a:lnTo>
                    <a:pt x="5692" y="2763"/>
                  </a:lnTo>
                  <a:cubicBezTo>
                    <a:pt x="6668" y="2715"/>
                    <a:pt x="7454" y="1905"/>
                    <a:pt x="7478" y="905"/>
                  </a:cubicBezTo>
                  <a:cubicBezTo>
                    <a:pt x="7500" y="727"/>
                    <a:pt x="7356" y="570"/>
                    <a:pt x="7162" y="570"/>
                  </a:cubicBezTo>
                  <a:cubicBezTo>
                    <a:pt x="7148" y="570"/>
                    <a:pt x="7135" y="570"/>
                    <a:pt x="7121" y="572"/>
                  </a:cubicBezTo>
                  <a:cubicBezTo>
                    <a:pt x="6645" y="596"/>
                    <a:pt x="6192" y="786"/>
                    <a:pt x="5835" y="1120"/>
                  </a:cubicBezTo>
                  <a:cubicBezTo>
                    <a:pt x="5763" y="1167"/>
                    <a:pt x="5716" y="1239"/>
                    <a:pt x="5668" y="1286"/>
                  </a:cubicBezTo>
                  <a:lnTo>
                    <a:pt x="56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2568131" y="3481847"/>
              <a:ext cx="63564" cy="119708"/>
            </a:xfrm>
            <a:custGeom>
              <a:rect b="b" l="l" r="r" t="t"/>
              <a:pathLst>
                <a:path extrusionOk="0" h="3501" w="1859">
                  <a:moveTo>
                    <a:pt x="929" y="0"/>
                  </a:moveTo>
                  <a:cubicBezTo>
                    <a:pt x="406" y="0"/>
                    <a:pt x="1" y="786"/>
                    <a:pt x="1" y="1739"/>
                  </a:cubicBezTo>
                  <a:cubicBezTo>
                    <a:pt x="1" y="2715"/>
                    <a:pt x="406" y="3501"/>
                    <a:pt x="929" y="3501"/>
                  </a:cubicBezTo>
                  <a:cubicBezTo>
                    <a:pt x="1453" y="3501"/>
                    <a:pt x="1858" y="2715"/>
                    <a:pt x="1858" y="1739"/>
                  </a:cubicBezTo>
                  <a:cubicBezTo>
                    <a:pt x="1858" y="786"/>
                    <a:pt x="1453" y="0"/>
                    <a:pt x="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2455774" y="3459861"/>
              <a:ext cx="144156" cy="162893"/>
            </a:xfrm>
            <a:custGeom>
              <a:rect b="b" l="l" r="r" t="t"/>
              <a:pathLst>
                <a:path extrusionOk="0" h="4764" w="4216">
                  <a:moveTo>
                    <a:pt x="1739" y="2096"/>
                  </a:moveTo>
                  <a:cubicBezTo>
                    <a:pt x="2001" y="2096"/>
                    <a:pt x="2144" y="2406"/>
                    <a:pt x="1953" y="2596"/>
                  </a:cubicBezTo>
                  <a:cubicBezTo>
                    <a:pt x="1892" y="2657"/>
                    <a:pt x="1820" y="2684"/>
                    <a:pt x="1749" y="2684"/>
                  </a:cubicBezTo>
                  <a:cubicBezTo>
                    <a:pt x="1597" y="2684"/>
                    <a:pt x="1453" y="2560"/>
                    <a:pt x="1453" y="2382"/>
                  </a:cubicBezTo>
                  <a:cubicBezTo>
                    <a:pt x="1453" y="2215"/>
                    <a:pt x="1572" y="2096"/>
                    <a:pt x="1739" y="2096"/>
                  </a:cubicBezTo>
                  <a:close/>
                  <a:moveTo>
                    <a:pt x="1548" y="0"/>
                  </a:moveTo>
                  <a:cubicBezTo>
                    <a:pt x="1524" y="858"/>
                    <a:pt x="834" y="1548"/>
                    <a:pt x="0" y="1548"/>
                  </a:cubicBezTo>
                  <a:lnTo>
                    <a:pt x="0" y="3215"/>
                  </a:lnTo>
                  <a:cubicBezTo>
                    <a:pt x="834" y="3215"/>
                    <a:pt x="1524" y="3906"/>
                    <a:pt x="1548" y="4763"/>
                  </a:cubicBezTo>
                  <a:lnTo>
                    <a:pt x="4215" y="4763"/>
                  </a:lnTo>
                  <a:cubicBezTo>
                    <a:pt x="3358" y="4763"/>
                    <a:pt x="2667" y="3715"/>
                    <a:pt x="2667" y="2382"/>
                  </a:cubicBezTo>
                  <a:cubicBezTo>
                    <a:pt x="2667" y="1048"/>
                    <a:pt x="3358" y="0"/>
                    <a:pt x="4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2455774" y="3459861"/>
              <a:ext cx="31799" cy="31799"/>
            </a:xfrm>
            <a:custGeom>
              <a:rect b="b" l="l" r="r" t="t"/>
              <a:pathLst>
                <a:path extrusionOk="0" h="930" w="930">
                  <a:moveTo>
                    <a:pt x="929" y="0"/>
                  </a:moveTo>
                  <a:lnTo>
                    <a:pt x="905" y="24"/>
                  </a:lnTo>
                  <a:lnTo>
                    <a:pt x="286" y="24"/>
                  </a:lnTo>
                  <a:cubicBezTo>
                    <a:pt x="119" y="24"/>
                    <a:pt x="0" y="143"/>
                    <a:pt x="0" y="310"/>
                  </a:cubicBezTo>
                  <a:lnTo>
                    <a:pt x="0" y="929"/>
                  </a:lnTo>
                  <a:cubicBezTo>
                    <a:pt x="500" y="929"/>
                    <a:pt x="929" y="524"/>
                    <a:pt x="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2454954" y="3590955"/>
              <a:ext cx="31799" cy="31799"/>
            </a:xfrm>
            <a:custGeom>
              <a:rect b="b" l="l" r="r" t="t"/>
              <a:pathLst>
                <a:path extrusionOk="0" h="930" w="930">
                  <a:moveTo>
                    <a:pt x="0" y="0"/>
                  </a:moveTo>
                  <a:lnTo>
                    <a:pt x="0" y="620"/>
                  </a:lnTo>
                  <a:cubicBezTo>
                    <a:pt x="0" y="786"/>
                    <a:pt x="143" y="929"/>
                    <a:pt x="310" y="929"/>
                  </a:cubicBezTo>
                  <a:lnTo>
                    <a:pt x="929" y="929"/>
                  </a:lnTo>
                  <a:cubicBezTo>
                    <a:pt x="929" y="405"/>
                    <a:pt x="524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2713073" y="3460682"/>
              <a:ext cx="31799" cy="31765"/>
            </a:xfrm>
            <a:custGeom>
              <a:rect b="b" l="l" r="r" t="t"/>
              <a:pathLst>
                <a:path extrusionOk="0" h="929" w="930">
                  <a:moveTo>
                    <a:pt x="1" y="0"/>
                  </a:moveTo>
                  <a:cubicBezTo>
                    <a:pt x="1" y="524"/>
                    <a:pt x="429" y="929"/>
                    <a:pt x="929" y="929"/>
                  </a:cubicBezTo>
                  <a:lnTo>
                    <a:pt x="929" y="310"/>
                  </a:lnTo>
                  <a:cubicBezTo>
                    <a:pt x="929" y="143"/>
                    <a:pt x="787" y="0"/>
                    <a:pt x="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2599896" y="3460682"/>
              <a:ext cx="144976" cy="162072"/>
            </a:xfrm>
            <a:custGeom>
              <a:rect b="b" l="l" r="r" t="t"/>
              <a:pathLst>
                <a:path extrusionOk="0" h="4740" w="4240">
                  <a:moveTo>
                    <a:pt x="2477" y="2072"/>
                  </a:moveTo>
                  <a:cubicBezTo>
                    <a:pt x="2739" y="2072"/>
                    <a:pt x="2882" y="2382"/>
                    <a:pt x="2691" y="2572"/>
                  </a:cubicBezTo>
                  <a:cubicBezTo>
                    <a:pt x="2631" y="2633"/>
                    <a:pt x="2558" y="2660"/>
                    <a:pt x="2487" y="2660"/>
                  </a:cubicBezTo>
                  <a:cubicBezTo>
                    <a:pt x="2335" y="2660"/>
                    <a:pt x="2191" y="2536"/>
                    <a:pt x="2191" y="2358"/>
                  </a:cubicBezTo>
                  <a:cubicBezTo>
                    <a:pt x="2191" y="2191"/>
                    <a:pt x="2310" y="2072"/>
                    <a:pt x="2477" y="2072"/>
                  </a:cubicBezTo>
                  <a:close/>
                  <a:moveTo>
                    <a:pt x="0" y="0"/>
                  </a:moveTo>
                  <a:cubicBezTo>
                    <a:pt x="879" y="0"/>
                    <a:pt x="1544" y="1042"/>
                    <a:pt x="1548" y="2370"/>
                  </a:cubicBezTo>
                  <a:lnTo>
                    <a:pt x="1548" y="2370"/>
                  </a:lnTo>
                  <a:cubicBezTo>
                    <a:pt x="1544" y="3698"/>
                    <a:pt x="879" y="4739"/>
                    <a:pt x="0" y="4739"/>
                  </a:cubicBezTo>
                  <a:lnTo>
                    <a:pt x="2691" y="4739"/>
                  </a:lnTo>
                  <a:cubicBezTo>
                    <a:pt x="2691" y="3882"/>
                    <a:pt x="3382" y="3191"/>
                    <a:pt x="4239" y="3191"/>
                  </a:cubicBezTo>
                  <a:lnTo>
                    <a:pt x="4239" y="1548"/>
                  </a:lnTo>
                  <a:cubicBezTo>
                    <a:pt x="3382" y="1548"/>
                    <a:pt x="2691" y="857"/>
                    <a:pt x="2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2712252" y="3591776"/>
              <a:ext cx="31799" cy="31765"/>
            </a:xfrm>
            <a:custGeom>
              <a:rect b="b" l="l" r="r" t="t"/>
              <a:pathLst>
                <a:path extrusionOk="0" h="929" w="930">
                  <a:moveTo>
                    <a:pt x="930" y="0"/>
                  </a:moveTo>
                  <a:cubicBezTo>
                    <a:pt x="429" y="0"/>
                    <a:pt x="1" y="405"/>
                    <a:pt x="1" y="929"/>
                  </a:cubicBezTo>
                  <a:lnTo>
                    <a:pt x="644" y="905"/>
                  </a:lnTo>
                  <a:cubicBezTo>
                    <a:pt x="811" y="905"/>
                    <a:pt x="930" y="762"/>
                    <a:pt x="930" y="619"/>
                  </a:cubicBezTo>
                  <a:lnTo>
                    <a:pt x="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 rotWithShape="1">
          <a:blip r:embed="rId3">
            <a:alphaModFix/>
          </a:blip>
          <a:srcRect b="9812" l="1200" r="17710" t="848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type="title"/>
          </p:nvPr>
        </p:nvSpPr>
        <p:spPr>
          <a:xfrm>
            <a:off x="395100" y="3907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by month</a:t>
            </a:r>
            <a:r>
              <a:rPr lang="en"/>
              <a:t> Infographics</a:t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6876450" y="1891425"/>
            <a:ext cx="1965600" cy="1211400"/>
          </a:xfrm>
          <a:prstGeom prst="roundRect">
            <a:avLst>
              <a:gd fmla="val 0" name="adj"/>
            </a:avLst>
          </a:prstGeom>
          <a:solidFill>
            <a:srgbClr val="69E781"/>
          </a:solidFill>
          <a:ln>
            <a:noFill/>
          </a:ln>
        </p:spPr>
        <p:txBody>
          <a:bodyPr anchorCtr="0" anchor="ctr" bIns="0" lIns="18000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7030350" y="2401488"/>
            <a:ext cx="340500" cy="340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" name="Google Shape;116;p15"/>
          <p:cNvGrpSpPr/>
          <p:nvPr/>
        </p:nvGrpSpPr>
        <p:grpSpPr>
          <a:xfrm>
            <a:off x="7272300" y="2019750"/>
            <a:ext cx="1511525" cy="2572125"/>
            <a:chOff x="6528175" y="1727725"/>
            <a:chExt cx="1511525" cy="2572125"/>
          </a:xfrm>
        </p:grpSpPr>
        <p:sp>
          <p:nvSpPr>
            <p:cNvPr id="117" name="Google Shape;117;p15"/>
            <p:cNvSpPr/>
            <p:nvPr/>
          </p:nvSpPr>
          <p:spPr>
            <a:xfrm>
              <a:off x="6528175" y="1727725"/>
              <a:ext cx="1352400" cy="3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2020</a:t>
              </a:r>
              <a:endParaRPr b="1" sz="21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6780537" y="2113800"/>
              <a:ext cx="1006800" cy="4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r>
                <a:rPr b="1" lang="en" sz="4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b="1" sz="4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6687300" y="3431800"/>
              <a:ext cx="1352400" cy="3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2022</a:t>
              </a:r>
              <a:endParaRPr b="1" sz="21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7030350" y="3860950"/>
              <a:ext cx="1006800" cy="4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14%</a:t>
              </a:r>
              <a:endParaRPr b="1" sz="4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21" name="Google Shape;121;p15"/>
          <p:cNvSpPr/>
          <p:nvPr/>
        </p:nvSpPr>
        <p:spPr>
          <a:xfrm>
            <a:off x="7030350" y="3544013"/>
            <a:ext cx="340500" cy="340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50" y="1321900"/>
            <a:ext cx="6230899" cy="30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Note: We Don’t calculate with 2018 also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because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it start from Q2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6"/>
          <p:cNvGrpSpPr/>
          <p:nvPr/>
        </p:nvGrpSpPr>
        <p:grpSpPr>
          <a:xfrm>
            <a:off x="457200" y="4011150"/>
            <a:ext cx="8229200" cy="371400"/>
            <a:chOff x="457200" y="4011150"/>
            <a:chExt cx="8229200" cy="371400"/>
          </a:xfrm>
        </p:grpSpPr>
        <p:sp>
          <p:nvSpPr>
            <p:cNvPr id="129" name="Google Shape;129;p16"/>
            <p:cNvSpPr txBox="1"/>
            <p:nvPr/>
          </p:nvSpPr>
          <p:spPr>
            <a:xfrm>
              <a:off x="6092600" y="4011150"/>
              <a:ext cx="2593800" cy="371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+ 37%</a:t>
              </a:r>
              <a:endParaRPr b="1" sz="21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0" name="Google Shape;130;p16"/>
            <p:cNvSpPr txBox="1"/>
            <p:nvPr/>
          </p:nvSpPr>
          <p:spPr>
            <a:xfrm>
              <a:off x="457200" y="4011150"/>
              <a:ext cx="5635800" cy="37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Total Groth Margen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31" name="Google Shape;131;p16"/>
          <p:cNvSpPr txBox="1"/>
          <p:nvPr/>
        </p:nvSpPr>
        <p:spPr>
          <a:xfrm>
            <a:off x="6092650" y="1100400"/>
            <a:ext cx="2593800" cy="371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Sales by month</a:t>
            </a:r>
            <a:endParaRPr b="1" sz="21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32" name="Google Shape;132;p16"/>
          <p:cNvGrpSpPr/>
          <p:nvPr/>
        </p:nvGrpSpPr>
        <p:grpSpPr>
          <a:xfrm>
            <a:off x="6092877" y="1828089"/>
            <a:ext cx="2593851" cy="371398"/>
            <a:chOff x="4091339" y="2571738"/>
            <a:chExt cx="1754736" cy="331813"/>
          </a:xfrm>
        </p:grpSpPr>
        <p:sp>
          <p:nvSpPr>
            <p:cNvPr id="133" name="Google Shape;133;p16"/>
            <p:cNvSpPr txBox="1"/>
            <p:nvPr/>
          </p:nvSpPr>
          <p:spPr>
            <a:xfrm>
              <a:off x="5230175" y="2571738"/>
              <a:ext cx="615900" cy="331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2018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4" name="Google Shape;134;p16"/>
            <p:cNvSpPr txBox="1"/>
            <p:nvPr/>
          </p:nvSpPr>
          <p:spPr>
            <a:xfrm>
              <a:off x="4091339" y="2571750"/>
              <a:ext cx="1146900" cy="331800"/>
            </a:xfrm>
            <a:prstGeom prst="rect">
              <a:avLst/>
            </a:prstGeom>
            <a:solidFill>
              <a:srgbClr val="E45621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19,293,494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5" name="Google Shape;135;p16"/>
          <p:cNvGrpSpPr/>
          <p:nvPr/>
        </p:nvGrpSpPr>
        <p:grpSpPr>
          <a:xfrm>
            <a:off x="6092823" y="2555776"/>
            <a:ext cx="2593863" cy="371398"/>
            <a:chOff x="4091320" y="3231488"/>
            <a:chExt cx="1754745" cy="331813"/>
          </a:xfrm>
        </p:grpSpPr>
        <p:sp>
          <p:nvSpPr>
            <p:cNvPr id="136" name="Google Shape;136;p16"/>
            <p:cNvSpPr txBox="1"/>
            <p:nvPr/>
          </p:nvSpPr>
          <p:spPr>
            <a:xfrm>
              <a:off x="5230165" y="3231488"/>
              <a:ext cx="615900" cy="33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2019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7" name="Google Shape;137;p16"/>
            <p:cNvSpPr txBox="1"/>
            <p:nvPr/>
          </p:nvSpPr>
          <p:spPr>
            <a:xfrm>
              <a:off x="4091320" y="3231500"/>
              <a:ext cx="1146900" cy="331800"/>
            </a:xfrm>
            <a:prstGeom prst="rect">
              <a:avLst/>
            </a:prstGeom>
            <a:solidFill>
              <a:srgbClr val="FAAD56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31,534,790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8" name="Google Shape;138;p16"/>
          <p:cNvGrpSpPr/>
          <p:nvPr/>
        </p:nvGrpSpPr>
        <p:grpSpPr>
          <a:xfrm>
            <a:off x="6092945" y="3283463"/>
            <a:ext cx="2593844" cy="371398"/>
            <a:chOff x="4091348" y="3997913"/>
            <a:chExt cx="1754732" cy="331813"/>
          </a:xfrm>
        </p:grpSpPr>
        <p:sp>
          <p:nvSpPr>
            <p:cNvPr id="139" name="Google Shape;139;p16"/>
            <p:cNvSpPr txBox="1"/>
            <p:nvPr/>
          </p:nvSpPr>
          <p:spPr>
            <a:xfrm>
              <a:off x="5230180" y="3997913"/>
              <a:ext cx="615900" cy="331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2020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0" name="Google Shape;140;p16"/>
            <p:cNvSpPr txBox="1"/>
            <p:nvPr/>
          </p:nvSpPr>
          <p:spPr>
            <a:xfrm>
              <a:off x="4091348" y="3997925"/>
              <a:ext cx="1146900" cy="331800"/>
            </a:xfrm>
            <a:prstGeom prst="rect">
              <a:avLst/>
            </a:prstGeom>
            <a:solidFill>
              <a:srgbClr val="559E37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31,864,443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50" y="552650"/>
            <a:ext cx="5731899" cy="32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2018 annual report infographics</a:t>
            </a:r>
            <a:endParaRPr/>
          </a:p>
        </p:txBody>
      </p:sp>
      <p:graphicFrame>
        <p:nvGraphicFramePr>
          <p:cNvPr id="147" name="Google Shape;147;p17"/>
          <p:cNvGraphicFramePr/>
          <p:nvPr/>
        </p:nvGraphicFramePr>
        <p:xfrm>
          <a:off x="457275" y="96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{268B94F7-3CE9-49F6-9C5B-19B8BE4C0110}</a:tableStyleId>
              </a:tblPr>
              <a:tblGrid>
                <a:gridCol w="1371600"/>
                <a:gridCol w="1371600"/>
                <a:gridCol w="1371600"/>
                <a:gridCol w="1371600"/>
                <a:gridCol w="556450"/>
                <a:gridCol w="2186750"/>
              </a:tblGrid>
              <a:tr h="75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Q1</a:t>
                      </a:r>
                      <a:endParaRPr b="1" sz="21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Q2</a:t>
                      </a:r>
                      <a:endParaRPr b="1" sz="21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Q3</a:t>
                      </a:r>
                      <a:endParaRPr b="1" sz="21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Q4</a:t>
                      </a:r>
                      <a:endParaRPr b="1" sz="21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2018</a:t>
                      </a:r>
                      <a:endParaRPr b="1" sz="30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</a:tr>
              <a:tr h="43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-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5FE5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2,530,382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8BFD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8,415,167 </a:t>
                      </a:r>
                      <a:endParaRPr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5FE5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8,347,945  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8BFD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Sales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5FE5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1,602,162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8BFD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5,286,166 </a:t>
                      </a:r>
                      <a:endParaRPr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5FE5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5,267,051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8BFD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>
                        <a:alpha val="564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Cost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3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-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5FE5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928,220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8BFD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3,129,001 </a:t>
                      </a:r>
                      <a:endParaRPr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5FE5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3,080,895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8BFD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profit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5FE5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8BFD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794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5FE5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8BFD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>
                        <a:alpha val="564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orders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3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5FE5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2,250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8BFD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3,705  </a:t>
                      </a:r>
                      <a:endParaRPr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5FE5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3,626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8BFD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sold Items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pSp>
        <p:nvGrpSpPr>
          <p:cNvPr id="148" name="Google Shape;148;p17"/>
          <p:cNvGrpSpPr/>
          <p:nvPr/>
        </p:nvGrpSpPr>
        <p:grpSpPr>
          <a:xfrm>
            <a:off x="6103618" y="2215877"/>
            <a:ext cx="250615" cy="309544"/>
            <a:chOff x="4826723" y="2287929"/>
            <a:chExt cx="301547" cy="372450"/>
          </a:xfrm>
        </p:grpSpPr>
        <p:sp>
          <p:nvSpPr>
            <p:cNvPr id="149" name="Google Shape;149;p17"/>
            <p:cNvSpPr/>
            <p:nvPr/>
          </p:nvSpPr>
          <p:spPr>
            <a:xfrm>
              <a:off x="4916345" y="2531576"/>
              <a:ext cx="44862" cy="35897"/>
            </a:xfrm>
            <a:custGeom>
              <a:rect b="b" l="l" r="r" t="t"/>
              <a:pathLst>
                <a:path extrusionOk="0" h="1049" w="1311">
                  <a:moveTo>
                    <a:pt x="575" y="1"/>
                  </a:moveTo>
                  <a:cubicBezTo>
                    <a:pt x="442" y="1"/>
                    <a:pt x="311" y="48"/>
                    <a:pt x="215" y="144"/>
                  </a:cubicBezTo>
                  <a:cubicBezTo>
                    <a:pt x="1" y="358"/>
                    <a:pt x="1" y="691"/>
                    <a:pt x="215" y="906"/>
                  </a:cubicBezTo>
                  <a:cubicBezTo>
                    <a:pt x="311" y="1001"/>
                    <a:pt x="442" y="1049"/>
                    <a:pt x="575" y="1049"/>
                  </a:cubicBezTo>
                  <a:cubicBezTo>
                    <a:pt x="709" y="1049"/>
                    <a:pt x="846" y="1001"/>
                    <a:pt x="954" y="906"/>
                  </a:cubicBezTo>
                  <a:lnTo>
                    <a:pt x="1311" y="525"/>
                  </a:lnTo>
                  <a:lnTo>
                    <a:pt x="954" y="144"/>
                  </a:lnTo>
                  <a:cubicBezTo>
                    <a:pt x="846" y="48"/>
                    <a:pt x="709" y="1"/>
                    <a:pt x="5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4992142" y="2531781"/>
              <a:ext cx="45684" cy="35691"/>
            </a:xfrm>
            <a:custGeom>
              <a:rect b="b" l="l" r="r" t="t"/>
              <a:pathLst>
                <a:path extrusionOk="0" h="1043" w="1335">
                  <a:moveTo>
                    <a:pt x="751" y="1"/>
                  </a:moveTo>
                  <a:cubicBezTo>
                    <a:pt x="620" y="1"/>
                    <a:pt x="489" y="54"/>
                    <a:pt x="382" y="161"/>
                  </a:cubicBezTo>
                  <a:lnTo>
                    <a:pt x="1" y="519"/>
                  </a:lnTo>
                  <a:lnTo>
                    <a:pt x="382" y="900"/>
                  </a:lnTo>
                  <a:cubicBezTo>
                    <a:pt x="489" y="995"/>
                    <a:pt x="620" y="1043"/>
                    <a:pt x="751" y="1043"/>
                  </a:cubicBezTo>
                  <a:cubicBezTo>
                    <a:pt x="882" y="1043"/>
                    <a:pt x="1013" y="995"/>
                    <a:pt x="1120" y="900"/>
                  </a:cubicBezTo>
                  <a:cubicBezTo>
                    <a:pt x="1334" y="685"/>
                    <a:pt x="1334" y="352"/>
                    <a:pt x="1120" y="161"/>
                  </a:cubicBezTo>
                  <a:cubicBezTo>
                    <a:pt x="1013" y="54"/>
                    <a:pt x="882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4826723" y="2402840"/>
              <a:ext cx="301547" cy="257540"/>
            </a:xfrm>
            <a:custGeom>
              <a:rect b="b" l="l" r="r" t="t"/>
              <a:pathLst>
                <a:path extrusionOk="0" h="7526" w="8812">
                  <a:moveTo>
                    <a:pt x="5585" y="3143"/>
                  </a:moveTo>
                  <a:cubicBezTo>
                    <a:pt x="5883" y="3143"/>
                    <a:pt x="6180" y="3263"/>
                    <a:pt x="6406" y="3501"/>
                  </a:cubicBezTo>
                  <a:cubicBezTo>
                    <a:pt x="6859" y="3953"/>
                    <a:pt x="6859" y="4668"/>
                    <a:pt x="6406" y="5120"/>
                  </a:cubicBezTo>
                  <a:lnTo>
                    <a:pt x="6406" y="5096"/>
                  </a:lnTo>
                  <a:cubicBezTo>
                    <a:pt x="6180" y="5323"/>
                    <a:pt x="5883" y="5436"/>
                    <a:pt x="5585" y="5436"/>
                  </a:cubicBezTo>
                  <a:cubicBezTo>
                    <a:pt x="5287" y="5436"/>
                    <a:pt x="4989" y="5323"/>
                    <a:pt x="4763" y="5096"/>
                  </a:cubicBezTo>
                  <a:lnTo>
                    <a:pt x="4406" y="4763"/>
                  </a:lnTo>
                  <a:lnTo>
                    <a:pt x="4025" y="5120"/>
                  </a:lnTo>
                  <a:cubicBezTo>
                    <a:pt x="3799" y="5346"/>
                    <a:pt x="3501" y="5459"/>
                    <a:pt x="3203" y="5459"/>
                  </a:cubicBezTo>
                  <a:cubicBezTo>
                    <a:pt x="2906" y="5459"/>
                    <a:pt x="2608" y="5346"/>
                    <a:pt x="2382" y="5120"/>
                  </a:cubicBezTo>
                  <a:cubicBezTo>
                    <a:pt x="1929" y="4668"/>
                    <a:pt x="1929" y="3953"/>
                    <a:pt x="2382" y="3501"/>
                  </a:cubicBezTo>
                  <a:cubicBezTo>
                    <a:pt x="2608" y="3263"/>
                    <a:pt x="2906" y="3143"/>
                    <a:pt x="3203" y="3143"/>
                  </a:cubicBezTo>
                  <a:cubicBezTo>
                    <a:pt x="3501" y="3143"/>
                    <a:pt x="3799" y="3263"/>
                    <a:pt x="4025" y="3501"/>
                  </a:cubicBezTo>
                  <a:lnTo>
                    <a:pt x="4406" y="3858"/>
                  </a:lnTo>
                  <a:lnTo>
                    <a:pt x="4763" y="3501"/>
                  </a:lnTo>
                  <a:cubicBezTo>
                    <a:pt x="4989" y="3263"/>
                    <a:pt x="5287" y="3143"/>
                    <a:pt x="5585" y="3143"/>
                  </a:cubicBezTo>
                  <a:close/>
                  <a:moveTo>
                    <a:pt x="4620" y="0"/>
                  </a:moveTo>
                  <a:lnTo>
                    <a:pt x="4025" y="1834"/>
                  </a:lnTo>
                  <a:cubicBezTo>
                    <a:pt x="3977" y="1953"/>
                    <a:pt x="3858" y="2048"/>
                    <a:pt x="3739" y="2048"/>
                  </a:cubicBezTo>
                  <a:lnTo>
                    <a:pt x="3620" y="2048"/>
                  </a:lnTo>
                  <a:cubicBezTo>
                    <a:pt x="3453" y="2000"/>
                    <a:pt x="3382" y="1810"/>
                    <a:pt x="3430" y="1643"/>
                  </a:cubicBezTo>
                  <a:lnTo>
                    <a:pt x="3977" y="24"/>
                  </a:lnTo>
                  <a:lnTo>
                    <a:pt x="3001" y="24"/>
                  </a:lnTo>
                  <a:lnTo>
                    <a:pt x="1548" y="1524"/>
                  </a:lnTo>
                  <a:cubicBezTo>
                    <a:pt x="548" y="2572"/>
                    <a:pt x="0" y="3953"/>
                    <a:pt x="0" y="5382"/>
                  </a:cubicBezTo>
                  <a:cubicBezTo>
                    <a:pt x="0" y="6549"/>
                    <a:pt x="953" y="7525"/>
                    <a:pt x="2144" y="7525"/>
                  </a:cubicBezTo>
                  <a:lnTo>
                    <a:pt x="6668" y="7525"/>
                  </a:lnTo>
                  <a:cubicBezTo>
                    <a:pt x="7835" y="7525"/>
                    <a:pt x="8812" y="6549"/>
                    <a:pt x="8812" y="5382"/>
                  </a:cubicBezTo>
                  <a:cubicBezTo>
                    <a:pt x="8812" y="3953"/>
                    <a:pt x="8240" y="2572"/>
                    <a:pt x="7264" y="1524"/>
                  </a:cubicBezTo>
                  <a:lnTo>
                    <a:pt x="58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4869087" y="2287929"/>
              <a:ext cx="213567" cy="92942"/>
            </a:xfrm>
            <a:custGeom>
              <a:rect b="b" l="l" r="r" t="t"/>
              <a:pathLst>
                <a:path extrusionOk="0" h="2716" w="6241">
                  <a:moveTo>
                    <a:pt x="429" y="0"/>
                  </a:moveTo>
                  <a:cubicBezTo>
                    <a:pt x="144" y="0"/>
                    <a:pt x="1" y="310"/>
                    <a:pt x="191" y="524"/>
                  </a:cubicBezTo>
                  <a:lnTo>
                    <a:pt x="2025" y="2715"/>
                  </a:lnTo>
                  <a:lnTo>
                    <a:pt x="4287" y="2715"/>
                  </a:lnTo>
                  <a:lnTo>
                    <a:pt x="6145" y="524"/>
                  </a:lnTo>
                  <a:cubicBezTo>
                    <a:pt x="6216" y="429"/>
                    <a:pt x="6240" y="286"/>
                    <a:pt x="6169" y="191"/>
                  </a:cubicBezTo>
                  <a:cubicBezTo>
                    <a:pt x="6121" y="72"/>
                    <a:pt x="6002" y="0"/>
                    <a:pt x="58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Google Shape;153;p17"/>
          <p:cNvSpPr/>
          <p:nvPr/>
        </p:nvSpPr>
        <p:spPr>
          <a:xfrm>
            <a:off x="6121892" y="1782127"/>
            <a:ext cx="214068" cy="309200"/>
          </a:xfrm>
          <a:custGeom>
            <a:rect b="b" l="l" r="r" t="t"/>
            <a:pathLst>
              <a:path extrusionOk="0" h="10872" w="7527">
                <a:moveTo>
                  <a:pt x="3394" y="1370"/>
                </a:moveTo>
                <a:cubicBezTo>
                  <a:pt x="3555" y="1370"/>
                  <a:pt x="3716" y="1477"/>
                  <a:pt x="3716" y="1691"/>
                </a:cubicBezTo>
                <a:lnTo>
                  <a:pt x="3716" y="2072"/>
                </a:lnTo>
                <a:cubicBezTo>
                  <a:pt x="3978" y="2120"/>
                  <a:pt x="4216" y="2239"/>
                  <a:pt x="4406" y="2430"/>
                </a:cubicBezTo>
                <a:lnTo>
                  <a:pt x="4454" y="2477"/>
                </a:lnTo>
                <a:cubicBezTo>
                  <a:pt x="4690" y="2714"/>
                  <a:pt x="4482" y="3034"/>
                  <a:pt x="4233" y="3034"/>
                </a:cubicBezTo>
                <a:cubicBezTo>
                  <a:pt x="4156" y="3034"/>
                  <a:pt x="4075" y="3003"/>
                  <a:pt x="4001" y="2930"/>
                </a:cubicBezTo>
                <a:lnTo>
                  <a:pt x="3954" y="2882"/>
                </a:lnTo>
                <a:cubicBezTo>
                  <a:pt x="3835" y="2763"/>
                  <a:pt x="3668" y="2692"/>
                  <a:pt x="3478" y="2692"/>
                </a:cubicBezTo>
                <a:lnTo>
                  <a:pt x="3216" y="2692"/>
                </a:lnTo>
                <a:cubicBezTo>
                  <a:pt x="2882" y="2692"/>
                  <a:pt x="2716" y="3073"/>
                  <a:pt x="2954" y="3311"/>
                </a:cubicBezTo>
                <a:cubicBezTo>
                  <a:pt x="3025" y="3382"/>
                  <a:pt x="3120" y="3406"/>
                  <a:pt x="3216" y="3406"/>
                </a:cubicBezTo>
                <a:lnTo>
                  <a:pt x="3740" y="3406"/>
                </a:lnTo>
                <a:cubicBezTo>
                  <a:pt x="4621" y="3430"/>
                  <a:pt x="5049" y="4502"/>
                  <a:pt x="4430" y="5121"/>
                </a:cubicBezTo>
                <a:lnTo>
                  <a:pt x="4454" y="5121"/>
                </a:lnTo>
                <a:cubicBezTo>
                  <a:pt x="4263" y="5311"/>
                  <a:pt x="4001" y="5406"/>
                  <a:pt x="3740" y="5406"/>
                </a:cubicBezTo>
                <a:lnTo>
                  <a:pt x="3716" y="5406"/>
                </a:lnTo>
                <a:lnTo>
                  <a:pt x="3716" y="5788"/>
                </a:lnTo>
                <a:cubicBezTo>
                  <a:pt x="3716" y="6002"/>
                  <a:pt x="3555" y="6109"/>
                  <a:pt x="3394" y="6109"/>
                </a:cubicBezTo>
                <a:cubicBezTo>
                  <a:pt x="3233" y="6109"/>
                  <a:pt x="3073" y="6002"/>
                  <a:pt x="3073" y="5788"/>
                </a:cubicBezTo>
                <a:lnTo>
                  <a:pt x="3073" y="5383"/>
                </a:lnTo>
                <a:cubicBezTo>
                  <a:pt x="2787" y="5335"/>
                  <a:pt x="2525" y="5192"/>
                  <a:pt x="2311" y="4978"/>
                </a:cubicBezTo>
                <a:cubicBezTo>
                  <a:pt x="2089" y="4756"/>
                  <a:pt x="2297" y="4434"/>
                  <a:pt x="2546" y="4434"/>
                </a:cubicBezTo>
                <a:cubicBezTo>
                  <a:pt x="2618" y="4434"/>
                  <a:pt x="2694" y="4461"/>
                  <a:pt x="2763" y="4525"/>
                </a:cubicBezTo>
                <a:cubicBezTo>
                  <a:pt x="2930" y="4692"/>
                  <a:pt x="3144" y="4787"/>
                  <a:pt x="3359" y="4787"/>
                </a:cubicBezTo>
                <a:lnTo>
                  <a:pt x="3740" y="4787"/>
                </a:lnTo>
                <a:cubicBezTo>
                  <a:pt x="3835" y="4787"/>
                  <a:pt x="3930" y="4740"/>
                  <a:pt x="4001" y="4668"/>
                </a:cubicBezTo>
                <a:cubicBezTo>
                  <a:pt x="4216" y="4454"/>
                  <a:pt x="4049" y="4049"/>
                  <a:pt x="3740" y="4049"/>
                </a:cubicBezTo>
                <a:lnTo>
                  <a:pt x="3216" y="4049"/>
                </a:lnTo>
                <a:cubicBezTo>
                  <a:pt x="1977" y="4049"/>
                  <a:pt x="1858" y="2263"/>
                  <a:pt x="3073" y="2072"/>
                </a:cubicBezTo>
                <a:lnTo>
                  <a:pt x="3073" y="1691"/>
                </a:lnTo>
                <a:cubicBezTo>
                  <a:pt x="3073" y="1477"/>
                  <a:pt x="3233" y="1370"/>
                  <a:pt x="3394" y="1370"/>
                </a:cubicBezTo>
                <a:close/>
                <a:moveTo>
                  <a:pt x="310" y="1"/>
                </a:moveTo>
                <a:cubicBezTo>
                  <a:pt x="144" y="1"/>
                  <a:pt x="1" y="144"/>
                  <a:pt x="1" y="310"/>
                </a:cubicBezTo>
                <a:lnTo>
                  <a:pt x="1" y="10550"/>
                </a:lnTo>
                <a:cubicBezTo>
                  <a:pt x="1" y="10765"/>
                  <a:pt x="161" y="10872"/>
                  <a:pt x="322" y="10872"/>
                </a:cubicBezTo>
                <a:cubicBezTo>
                  <a:pt x="483" y="10872"/>
                  <a:pt x="644" y="10765"/>
                  <a:pt x="644" y="10550"/>
                </a:cubicBezTo>
                <a:lnTo>
                  <a:pt x="644" y="7455"/>
                </a:lnTo>
                <a:lnTo>
                  <a:pt x="7145" y="7455"/>
                </a:lnTo>
                <a:cubicBezTo>
                  <a:pt x="7240" y="7455"/>
                  <a:pt x="7336" y="7407"/>
                  <a:pt x="7407" y="7312"/>
                </a:cubicBezTo>
                <a:cubicBezTo>
                  <a:pt x="7455" y="7240"/>
                  <a:pt x="7478" y="7121"/>
                  <a:pt x="7455" y="7026"/>
                </a:cubicBezTo>
                <a:lnTo>
                  <a:pt x="6121" y="3406"/>
                </a:lnTo>
                <a:lnTo>
                  <a:pt x="7431" y="453"/>
                </a:lnTo>
                <a:cubicBezTo>
                  <a:pt x="7526" y="239"/>
                  <a:pt x="7359" y="1"/>
                  <a:pt x="714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" name="Google Shape;154;p17"/>
          <p:cNvGrpSpPr/>
          <p:nvPr/>
        </p:nvGrpSpPr>
        <p:grpSpPr>
          <a:xfrm>
            <a:off x="6090735" y="2649971"/>
            <a:ext cx="276382" cy="304965"/>
            <a:chOff x="2434882" y="2871209"/>
            <a:chExt cx="332550" cy="366941"/>
          </a:xfrm>
        </p:grpSpPr>
        <p:sp>
          <p:nvSpPr>
            <p:cNvPr id="155" name="Google Shape;155;p17"/>
            <p:cNvSpPr/>
            <p:nvPr/>
          </p:nvSpPr>
          <p:spPr>
            <a:xfrm>
              <a:off x="2456098" y="2871209"/>
              <a:ext cx="290938" cy="316432"/>
            </a:xfrm>
            <a:custGeom>
              <a:rect b="b" l="l" r="r" t="t"/>
              <a:pathLst>
                <a:path extrusionOk="0" h="9247" w="8502">
                  <a:moveTo>
                    <a:pt x="4239" y="2030"/>
                  </a:moveTo>
                  <a:cubicBezTo>
                    <a:pt x="4388" y="2030"/>
                    <a:pt x="4537" y="2126"/>
                    <a:pt x="4549" y="2316"/>
                  </a:cubicBezTo>
                  <a:lnTo>
                    <a:pt x="4549" y="2673"/>
                  </a:lnTo>
                  <a:lnTo>
                    <a:pt x="4906" y="2673"/>
                  </a:lnTo>
                  <a:cubicBezTo>
                    <a:pt x="5287" y="2721"/>
                    <a:pt x="5287" y="3269"/>
                    <a:pt x="4906" y="3293"/>
                  </a:cubicBezTo>
                  <a:lnTo>
                    <a:pt x="3810" y="3293"/>
                  </a:lnTo>
                  <a:cubicBezTo>
                    <a:pt x="3453" y="3293"/>
                    <a:pt x="3453" y="3840"/>
                    <a:pt x="3810" y="3840"/>
                  </a:cubicBezTo>
                  <a:lnTo>
                    <a:pt x="4644" y="3840"/>
                  </a:lnTo>
                  <a:cubicBezTo>
                    <a:pt x="5858" y="3840"/>
                    <a:pt x="5858" y="5650"/>
                    <a:pt x="4644" y="5650"/>
                  </a:cubicBezTo>
                  <a:lnTo>
                    <a:pt x="4668" y="5674"/>
                  </a:lnTo>
                  <a:lnTo>
                    <a:pt x="4549" y="5674"/>
                  </a:lnTo>
                  <a:lnTo>
                    <a:pt x="4549" y="6031"/>
                  </a:lnTo>
                  <a:cubicBezTo>
                    <a:pt x="4537" y="6222"/>
                    <a:pt x="4388" y="6317"/>
                    <a:pt x="4239" y="6317"/>
                  </a:cubicBezTo>
                  <a:cubicBezTo>
                    <a:pt x="4090" y="6317"/>
                    <a:pt x="3941" y="6222"/>
                    <a:pt x="3929" y="6031"/>
                  </a:cubicBezTo>
                  <a:lnTo>
                    <a:pt x="3929" y="5674"/>
                  </a:lnTo>
                  <a:lnTo>
                    <a:pt x="3572" y="5674"/>
                  </a:lnTo>
                  <a:cubicBezTo>
                    <a:pt x="3144" y="5674"/>
                    <a:pt x="3144" y="5031"/>
                    <a:pt x="3572" y="5031"/>
                  </a:cubicBezTo>
                  <a:lnTo>
                    <a:pt x="4668" y="5031"/>
                  </a:lnTo>
                  <a:cubicBezTo>
                    <a:pt x="5001" y="5007"/>
                    <a:pt x="5001" y="4531"/>
                    <a:pt x="4668" y="4483"/>
                  </a:cubicBezTo>
                  <a:lnTo>
                    <a:pt x="3810" y="4483"/>
                  </a:lnTo>
                  <a:cubicBezTo>
                    <a:pt x="2620" y="4483"/>
                    <a:pt x="2620" y="2673"/>
                    <a:pt x="3810" y="2673"/>
                  </a:cubicBezTo>
                  <a:lnTo>
                    <a:pt x="3929" y="2673"/>
                  </a:lnTo>
                  <a:lnTo>
                    <a:pt x="3929" y="2316"/>
                  </a:lnTo>
                  <a:cubicBezTo>
                    <a:pt x="3941" y="2126"/>
                    <a:pt x="4090" y="2030"/>
                    <a:pt x="4239" y="2030"/>
                  </a:cubicBezTo>
                  <a:close/>
                  <a:moveTo>
                    <a:pt x="4251" y="0"/>
                  </a:moveTo>
                  <a:cubicBezTo>
                    <a:pt x="3257" y="0"/>
                    <a:pt x="2262" y="375"/>
                    <a:pt x="1500" y="1126"/>
                  </a:cubicBezTo>
                  <a:cubicBezTo>
                    <a:pt x="0" y="2650"/>
                    <a:pt x="0" y="5103"/>
                    <a:pt x="1500" y="6627"/>
                  </a:cubicBezTo>
                  <a:lnTo>
                    <a:pt x="4025" y="9151"/>
                  </a:lnTo>
                  <a:cubicBezTo>
                    <a:pt x="4096" y="9199"/>
                    <a:pt x="4168" y="9222"/>
                    <a:pt x="4263" y="9246"/>
                  </a:cubicBezTo>
                  <a:cubicBezTo>
                    <a:pt x="4334" y="9222"/>
                    <a:pt x="4406" y="9199"/>
                    <a:pt x="4477" y="9151"/>
                  </a:cubicBezTo>
                  <a:lnTo>
                    <a:pt x="7001" y="6627"/>
                  </a:lnTo>
                  <a:cubicBezTo>
                    <a:pt x="8502" y="5103"/>
                    <a:pt x="8502" y="2650"/>
                    <a:pt x="7001" y="1126"/>
                  </a:cubicBezTo>
                  <a:cubicBezTo>
                    <a:pt x="6239" y="375"/>
                    <a:pt x="5245" y="0"/>
                    <a:pt x="4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2434882" y="3124848"/>
              <a:ext cx="332550" cy="113302"/>
            </a:xfrm>
            <a:custGeom>
              <a:rect b="b" l="l" r="r" t="t"/>
              <a:pathLst>
                <a:path extrusionOk="0" h="3311" w="9718">
                  <a:moveTo>
                    <a:pt x="2025" y="1"/>
                  </a:moveTo>
                  <a:lnTo>
                    <a:pt x="549" y="1668"/>
                  </a:lnTo>
                  <a:cubicBezTo>
                    <a:pt x="1" y="2311"/>
                    <a:pt x="453" y="3311"/>
                    <a:pt x="1311" y="3311"/>
                  </a:cubicBezTo>
                  <a:lnTo>
                    <a:pt x="8407" y="3311"/>
                  </a:lnTo>
                  <a:cubicBezTo>
                    <a:pt x="9265" y="3287"/>
                    <a:pt x="9717" y="2311"/>
                    <a:pt x="9169" y="1668"/>
                  </a:cubicBezTo>
                  <a:lnTo>
                    <a:pt x="7693" y="1"/>
                  </a:lnTo>
                  <a:lnTo>
                    <a:pt x="5526" y="2168"/>
                  </a:lnTo>
                  <a:cubicBezTo>
                    <a:pt x="5347" y="2358"/>
                    <a:pt x="5109" y="2453"/>
                    <a:pt x="4868" y="2453"/>
                  </a:cubicBezTo>
                  <a:cubicBezTo>
                    <a:pt x="4627" y="2453"/>
                    <a:pt x="4383" y="2358"/>
                    <a:pt x="4192" y="2168"/>
                  </a:cubicBezTo>
                  <a:lnTo>
                    <a:pt x="20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638" y="4515848"/>
            <a:ext cx="418575" cy="3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9400" y="3079413"/>
            <a:ext cx="319050" cy="3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638" y="3522938"/>
            <a:ext cx="418575" cy="3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2019 annual report infographics</a:t>
            </a:r>
            <a:endParaRPr/>
          </a:p>
        </p:txBody>
      </p:sp>
      <p:graphicFrame>
        <p:nvGraphicFramePr>
          <p:cNvPr id="165" name="Google Shape;165;p18"/>
          <p:cNvGraphicFramePr/>
          <p:nvPr/>
        </p:nvGraphicFramePr>
        <p:xfrm>
          <a:off x="457275" y="96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{268B94F7-3CE9-49F6-9C5B-19B8BE4C0110}</a:tableStyleId>
              </a:tblPr>
              <a:tblGrid>
                <a:gridCol w="1371600"/>
                <a:gridCol w="1371600"/>
                <a:gridCol w="1371600"/>
                <a:gridCol w="1371600"/>
                <a:gridCol w="556450"/>
                <a:gridCol w="2186750"/>
              </a:tblGrid>
              <a:tr h="75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Q1</a:t>
                      </a:r>
                      <a:endParaRPr b="1" sz="21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Q2</a:t>
                      </a:r>
                      <a:endParaRPr b="1" sz="21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Q3</a:t>
                      </a:r>
                      <a:endParaRPr b="1" sz="21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Q4</a:t>
                      </a:r>
                      <a:endParaRPr b="1" sz="21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2019</a:t>
                      </a:r>
                      <a:endParaRPr b="1" sz="30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</a:tr>
              <a:tr h="43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7,443,191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5FE5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8,237,101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8BFD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7,558,632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5FE5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8,295,866 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8BFD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Sales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4,637,135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5FE5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5,158,806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8BFD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4,705,040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5FE5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5,172,737 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8BFD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>
                        <a:alpha val="564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Cost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3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2,806,056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5FE5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3,078,294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8BFD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2,853,592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5FE5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3,123,129 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8BFD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profit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738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5FE5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793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8BFD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751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5FE5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8BFD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>
                        <a:alpha val="564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orders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3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3,255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5FE5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3,568 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8BFD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3,352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5FE5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3,462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8BFD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sold Items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pSp>
        <p:nvGrpSpPr>
          <p:cNvPr id="166" name="Google Shape;166;p18"/>
          <p:cNvGrpSpPr/>
          <p:nvPr/>
        </p:nvGrpSpPr>
        <p:grpSpPr>
          <a:xfrm>
            <a:off x="6103618" y="2215877"/>
            <a:ext cx="250615" cy="309544"/>
            <a:chOff x="4826723" y="2287929"/>
            <a:chExt cx="301547" cy="372450"/>
          </a:xfrm>
        </p:grpSpPr>
        <p:sp>
          <p:nvSpPr>
            <p:cNvPr id="167" name="Google Shape;167;p18"/>
            <p:cNvSpPr/>
            <p:nvPr/>
          </p:nvSpPr>
          <p:spPr>
            <a:xfrm>
              <a:off x="4916345" y="2531576"/>
              <a:ext cx="44862" cy="35897"/>
            </a:xfrm>
            <a:custGeom>
              <a:rect b="b" l="l" r="r" t="t"/>
              <a:pathLst>
                <a:path extrusionOk="0" h="1049" w="1311">
                  <a:moveTo>
                    <a:pt x="575" y="1"/>
                  </a:moveTo>
                  <a:cubicBezTo>
                    <a:pt x="442" y="1"/>
                    <a:pt x="311" y="48"/>
                    <a:pt x="215" y="144"/>
                  </a:cubicBezTo>
                  <a:cubicBezTo>
                    <a:pt x="1" y="358"/>
                    <a:pt x="1" y="691"/>
                    <a:pt x="215" y="906"/>
                  </a:cubicBezTo>
                  <a:cubicBezTo>
                    <a:pt x="311" y="1001"/>
                    <a:pt x="442" y="1049"/>
                    <a:pt x="575" y="1049"/>
                  </a:cubicBezTo>
                  <a:cubicBezTo>
                    <a:pt x="709" y="1049"/>
                    <a:pt x="846" y="1001"/>
                    <a:pt x="954" y="906"/>
                  </a:cubicBezTo>
                  <a:lnTo>
                    <a:pt x="1311" y="525"/>
                  </a:lnTo>
                  <a:lnTo>
                    <a:pt x="954" y="144"/>
                  </a:lnTo>
                  <a:cubicBezTo>
                    <a:pt x="846" y="48"/>
                    <a:pt x="709" y="1"/>
                    <a:pt x="5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4992142" y="2531781"/>
              <a:ext cx="45684" cy="35691"/>
            </a:xfrm>
            <a:custGeom>
              <a:rect b="b" l="l" r="r" t="t"/>
              <a:pathLst>
                <a:path extrusionOk="0" h="1043" w="1335">
                  <a:moveTo>
                    <a:pt x="751" y="1"/>
                  </a:moveTo>
                  <a:cubicBezTo>
                    <a:pt x="620" y="1"/>
                    <a:pt x="489" y="54"/>
                    <a:pt x="382" y="161"/>
                  </a:cubicBezTo>
                  <a:lnTo>
                    <a:pt x="1" y="519"/>
                  </a:lnTo>
                  <a:lnTo>
                    <a:pt x="382" y="900"/>
                  </a:lnTo>
                  <a:cubicBezTo>
                    <a:pt x="489" y="995"/>
                    <a:pt x="620" y="1043"/>
                    <a:pt x="751" y="1043"/>
                  </a:cubicBezTo>
                  <a:cubicBezTo>
                    <a:pt x="882" y="1043"/>
                    <a:pt x="1013" y="995"/>
                    <a:pt x="1120" y="900"/>
                  </a:cubicBezTo>
                  <a:cubicBezTo>
                    <a:pt x="1334" y="685"/>
                    <a:pt x="1334" y="352"/>
                    <a:pt x="1120" y="161"/>
                  </a:cubicBezTo>
                  <a:cubicBezTo>
                    <a:pt x="1013" y="54"/>
                    <a:pt x="882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4826723" y="2402840"/>
              <a:ext cx="301547" cy="257540"/>
            </a:xfrm>
            <a:custGeom>
              <a:rect b="b" l="l" r="r" t="t"/>
              <a:pathLst>
                <a:path extrusionOk="0" h="7526" w="8812">
                  <a:moveTo>
                    <a:pt x="5585" y="3143"/>
                  </a:moveTo>
                  <a:cubicBezTo>
                    <a:pt x="5883" y="3143"/>
                    <a:pt x="6180" y="3263"/>
                    <a:pt x="6406" y="3501"/>
                  </a:cubicBezTo>
                  <a:cubicBezTo>
                    <a:pt x="6859" y="3953"/>
                    <a:pt x="6859" y="4668"/>
                    <a:pt x="6406" y="5120"/>
                  </a:cubicBezTo>
                  <a:lnTo>
                    <a:pt x="6406" y="5096"/>
                  </a:lnTo>
                  <a:cubicBezTo>
                    <a:pt x="6180" y="5323"/>
                    <a:pt x="5883" y="5436"/>
                    <a:pt x="5585" y="5436"/>
                  </a:cubicBezTo>
                  <a:cubicBezTo>
                    <a:pt x="5287" y="5436"/>
                    <a:pt x="4989" y="5323"/>
                    <a:pt x="4763" y="5096"/>
                  </a:cubicBezTo>
                  <a:lnTo>
                    <a:pt x="4406" y="4763"/>
                  </a:lnTo>
                  <a:lnTo>
                    <a:pt x="4025" y="5120"/>
                  </a:lnTo>
                  <a:cubicBezTo>
                    <a:pt x="3799" y="5346"/>
                    <a:pt x="3501" y="5459"/>
                    <a:pt x="3203" y="5459"/>
                  </a:cubicBezTo>
                  <a:cubicBezTo>
                    <a:pt x="2906" y="5459"/>
                    <a:pt x="2608" y="5346"/>
                    <a:pt x="2382" y="5120"/>
                  </a:cubicBezTo>
                  <a:cubicBezTo>
                    <a:pt x="1929" y="4668"/>
                    <a:pt x="1929" y="3953"/>
                    <a:pt x="2382" y="3501"/>
                  </a:cubicBezTo>
                  <a:cubicBezTo>
                    <a:pt x="2608" y="3263"/>
                    <a:pt x="2906" y="3143"/>
                    <a:pt x="3203" y="3143"/>
                  </a:cubicBezTo>
                  <a:cubicBezTo>
                    <a:pt x="3501" y="3143"/>
                    <a:pt x="3799" y="3263"/>
                    <a:pt x="4025" y="3501"/>
                  </a:cubicBezTo>
                  <a:lnTo>
                    <a:pt x="4406" y="3858"/>
                  </a:lnTo>
                  <a:lnTo>
                    <a:pt x="4763" y="3501"/>
                  </a:lnTo>
                  <a:cubicBezTo>
                    <a:pt x="4989" y="3263"/>
                    <a:pt x="5287" y="3143"/>
                    <a:pt x="5585" y="3143"/>
                  </a:cubicBezTo>
                  <a:close/>
                  <a:moveTo>
                    <a:pt x="4620" y="0"/>
                  </a:moveTo>
                  <a:lnTo>
                    <a:pt x="4025" y="1834"/>
                  </a:lnTo>
                  <a:cubicBezTo>
                    <a:pt x="3977" y="1953"/>
                    <a:pt x="3858" y="2048"/>
                    <a:pt x="3739" y="2048"/>
                  </a:cubicBezTo>
                  <a:lnTo>
                    <a:pt x="3620" y="2048"/>
                  </a:lnTo>
                  <a:cubicBezTo>
                    <a:pt x="3453" y="2000"/>
                    <a:pt x="3382" y="1810"/>
                    <a:pt x="3430" y="1643"/>
                  </a:cubicBezTo>
                  <a:lnTo>
                    <a:pt x="3977" y="24"/>
                  </a:lnTo>
                  <a:lnTo>
                    <a:pt x="3001" y="24"/>
                  </a:lnTo>
                  <a:lnTo>
                    <a:pt x="1548" y="1524"/>
                  </a:lnTo>
                  <a:cubicBezTo>
                    <a:pt x="548" y="2572"/>
                    <a:pt x="0" y="3953"/>
                    <a:pt x="0" y="5382"/>
                  </a:cubicBezTo>
                  <a:cubicBezTo>
                    <a:pt x="0" y="6549"/>
                    <a:pt x="953" y="7525"/>
                    <a:pt x="2144" y="7525"/>
                  </a:cubicBezTo>
                  <a:lnTo>
                    <a:pt x="6668" y="7525"/>
                  </a:lnTo>
                  <a:cubicBezTo>
                    <a:pt x="7835" y="7525"/>
                    <a:pt x="8812" y="6549"/>
                    <a:pt x="8812" y="5382"/>
                  </a:cubicBezTo>
                  <a:cubicBezTo>
                    <a:pt x="8812" y="3953"/>
                    <a:pt x="8240" y="2572"/>
                    <a:pt x="7264" y="1524"/>
                  </a:cubicBezTo>
                  <a:lnTo>
                    <a:pt x="58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4869087" y="2287929"/>
              <a:ext cx="213567" cy="92942"/>
            </a:xfrm>
            <a:custGeom>
              <a:rect b="b" l="l" r="r" t="t"/>
              <a:pathLst>
                <a:path extrusionOk="0" h="2716" w="6241">
                  <a:moveTo>
                    <a:pt x="429" y="0"/>
                  </a:moveTo>
                  <a:cubicBezTo>
                    <a:pt x="144" y="0"/>
                    <a:pt x="1" y="310"/>
                    <a:pt x="191" y="524"/>
                  </a:cubicBezTo>
                  <a:lnTo>
                    <a:pt x="2025" y="2715"/>
                  </a:lnTo>
                  <a:lnTo>
                    <a:pt x="4287" y="2715"/>
                  </a:lnTo>
                  <a:lnTo>
                    <a:pt x="6145" y="524"/>
                  </a:lnTo>
                  <a:cubicBezTo>
                    <a:pt x="6216" y="429"/>
                    <a:pt x="6240" y="286"/>
                    <a:pt x="6169" y="191"/>
                  </a:cubicBezTo>
                  <a:cubicBezTo>
                    <a:pt x="6121" y="72"/>
                    <a:pt x="6002" y="0"/>
                    <a:pt x="58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18"/>
          <p:cNvSpPr/>
          <p:nvPr/>
        </p:nvSpPr>
        <p:spPr>
          <a:xfrm>
            <a:off x="6121892" y="1782127"/>
            <a:ext cx="214068" cy="309200"/>
          </a:xfrm>
          <a:custGeom>
            <a:rect b="b" l="l" r="r" t="t"/>
            <a:pathLst>
              <a:path extrusionOk="0" h="10872" w="7527">
                <a:moveTo>
                  <a:pt x="3394" y="1370"/>
                </a:moveTo>
                <a:cubicBezTo>
                  <a:pt x="3555" y="1370"/>
                  <a:pt x="3716" y="1477"/>
                  <a:pt x="3716" y="1691"/>
                </a:cubicBezTo>
                <a:lnTo>
                  <a:pt x="3716" y="2072"/>
                </a:lnTo>
                <a:cubicBezTo>
                  <a:pt x="3978" y="2120"/>
                  <a:pt x="4216" y="2239"/>
                  <a:pt x="4406" y="2430"/>
                </a:cubicBezTo>
                <a:lnTo>
                  <a:pt x="4454" y="2477"/>
                </a:lnTo>
                <a:cubicBezTo>
                  <a:pt x="4690" y="2714"/>
                  <a:pt x="4482" y="3034"/>
                  <a:pt x="4233" y="3034"/>
                </a:cubicBezTo>
                <a:cubicBezTo>
                  <a:pt x="4156" y="3034"/>
                  <a:pt x="4075" y="3003"/>
                  <a:pt x="4001" y="2930"/>
                </a:cubicBezTo>
                <a:lnTo>
                  <a:pt x="3954" y="2882"/>
                </a:lnTo>
                <a:cubicBezTo>
                  <a:pt x="3835" y="2763"/>
                  <a:pt x="3668" y="2692"/>
                  <a:pt x="3478" y="2692"/>
                </a:cubicBezTo>
                <a:lnTo>
                  <a:pt x="3216" y="2692"/>
                </a:lnTo>
                <a:cubicBezTo>
                  <a:pt x="2882" y="2692"/>
                  <a:pt x="2716" y="3073"/>
                  <a:pt x="2954" y="3311"/>
                </a:cubicBezTo>
                <a:cubicBezTo>
                  <a:pt x="3025" y="3382"/>
                  <a:pt x="3120" y="3406"/>
                  <a:pt x="3216" y="3406"/>
                </a:cubicBezTo>
                <a:lnTo>
                  <a:pt x="3740" y="3406"/>
                </a:lnTo>
                <a:cubicBezTo>
                  <a:pt x="4621" y="3430"/>
                  <a:pt x="5049" y="4502"/>
                  <a:pt x="4430" y="5121"/>
                </a:cubicBezTo>
                <a:lnTo>
                  <a:pt x="4454" y="5121"/>
                </a:lnTo>
                <a:cubicBezTo>
                  <a:pt x="4263" y="5311"/>
                  <a:pt x="4001" y="5406"/>
                  <a:pt x="3740" y="5406"/>
                </a:cubicBezTo>
                <a:lnTo>
                  <a:pt x="3716" y="5406"/>
                </a:lnTo>
                <a:lnTo>
                  <a:pt x="3716" y="5788"/>
                </a:lnTo>
                <a:cubicBezTo>
                  <a:pt x="3716" y="6002"/>
                  <a:pt x="3555" y="6109"/>
                  <a:pt x="3394" y="6109"/>
                </a:cubicBezTo>
                <a:cubicBezTo>
                  <a:pt x="3233" y="6109"/>
                  <a:pt x="3073" y="6002"/>
                  <a:pt x="3073" y="5788"/>
                </a:cubicBezTo>
                <a:lnTo>
                  <a:pt x="3073" y="5383"/>
                </a:lnTo>
                <a:cubicBezTo>
                  <a:pt x="2787" y="5335"/>
                  <a:pt x="2525" y="5192"/>
                  <a:pt x="2311" y="4978"/>
                </a:cubicBezTo>
                <a:cubicBezTo>
                  <a:pt x="2089" y="4756"/>
                  <a:pt x="2297" y="4434"/>
                  <a:pt x="2546" y="4434"/>
                </a:cubicBezTo>
                <a:cubicBezTo>
                  <a:pt x="2618" y="4434"/>
                  <a:pt x="2694" y="4461"/>
                  <a:pt x="2763" y="4525"/>
                </a:cubicBezTo>
                <a:cubicBezTo>
                  <a:pt x="2930" y="4692"/>
                  <a:pt x="3144" y="4787"/>
                  <a:pt x="3359" y="4787"/>
                </a:cubicBezTo>
                <a:lnTo>
                  <a:pt x="3740" y="4787"/>
                </a:lnTo>
                <a:cubicBezTo>
                  <a:pt x="3835" y="4787"/>
                  <a:pt x="3930" y="4740"/>
                  <a:pt x="4001" y="4668"/>
                </a:cubicBezTo>
                <a:cubicBezTo>
                  <a:pt x="4216" y="4454"/>
                  <a:pt x="4049" y="4049"/>
                  <a:pt x="3740" y="4049"/>
                </a:cubicBezTo>
                <a:lnTo>
                  <a:pt x="3216" y="4049"/>
                </a:lnTo>
                <a:cubicBezTo>
                  <a:pt x="1977" y="4049"/>
                  <a:pt x="1858" y="2263"/>
                  <a:pt x="3073" y="2072"/>
                </a:cubicBezTo>
                <a:lnTo>
                  <a:pt x="3073" y="1691"/>
                </a:lnTo>
                <a:cubicBezTo>
                  <a:pt x="3073" y="1477"/>
                  <a:pt x="3233" y="1370"/>
                  <a:pt x="3394" y="1370"/>
                </a:cubicBezTo>
                <a:close/>
                <a:moveTo>
                  <a:pt x="310" y="1"/>
                </a:moveTo>
                <a:cubicBezTo>
                  <a:pt x="144" y="1"/>
                  <a:pt x="1" y="144"/>
                  <a:pt x="1" y="310"/>
                </a:cubicBezTo>
                <a:lnTo>
                  <a:pt x="1" y="10550"/>
                </a:lnTo>
                <a:cubicBezTo>
                  <a:pt x="1" y="10765"/>
                  <a:pt x="161" y="10872"/>
                  <a:pt x="322" y="10872"/>
                </a:cubicBezTo>
                <a:cubicBezTo>
                  <a:pt x="483" y="10872"/>
                  <a:pt x="644" y="10765"/>
                  <a:pt x="644" y="10550"/>
                </a:cubicBezTo>
                <a:lnTo>
                  <a:pt x="644" y="7455"/>
                </a:lnTo>
                <a:lnTo>
                  <a:pt x="7145" y="7455"/>
                </a:lnTo>
                <a:cubicBezTo>
                  <a:pt x="7240" y="7455"/>
                  <a:pt x="7336" y="7407"/>
                  <a:pt x="7407" y="7312"/>
                </a:cubicBezTo>
                <a:cubicBezTo>
                  <a:pt x="7455" y="7240"/>
                  <a:pt x="7478" y="7121"/>
                  <a:pt x="7455" y="7026"/>
                </a:cubicBezTo>
                <a:lnTo>
                  <a:pt x="6121" y="3406"/>
                </a:lnTo>
                <a:lnTo>
                  <a:pt x="7431" y="453"/>
                </a:lnTo>
                <a:cubicBezTo>
                  <a:pt x="7526" y="239"/>
                  <a:pt x="7359" y="1"/>
                  <a:pt x="714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" name="Google Shape;172;p18"/>
          <p:cNvGrpSpPr/>
          <p:nvPr/>
        </p:nvGrpSpPr>
        <p:grpSpPr>
          <a:xfrm>
            <a:off x="6090735" y="2649971"/>
            <a:ext cx="276382" cy="304965"/>
            <a:chOff x="2434882" y="2871209"/>
            <a:chExt cx="332550" cy="366941"/>
          </a:xfrm>
        </p:grpSpPr>
        <p:sp>
          <p:nvSpPr>
            <p:cNvPr id="173" name="Google Shape;173;p18"/>
            <p:cNvSpPr/>
            <p:nvPr/>
          </p:nvSpPr>
          <p:spPr>
            <a:xfrm>
              <a:off x="2456098" y="2871209"/>
              <a:ext cx="290938" cy="316432"/>
            </a:xfrm>
            <a:custGeom>
              <a:rect b="b" l="l" r="r" t="t"/>
              <a:pathLst>
                <a:path extrusionOk="0" h="9247" w="8502">
                  <a:moveTo>
                    <a:pt x="4239" y="2030"/>
                  </a:moveTo>
                  <a:cubicBezTo>
                    <a:pt x="4388" y="2030"/>
                    <a:pt x="4537" y="2126"/>
                    <a:pt x="4549" y="2316"/>
                  </a:cubicBezTo>
                  <a:lnTo>
                    <a:pt x="4549" y="2673"/>
                  </a:lnTo>
                  <a:lnTo>
                    <a:pt x="4906" y="2673"/>
                  </a:lnTo>
                  <a:cubicBezTo>
                    <a:pt x="5287" y="2721"/>
                    <a:pt x="5287" y="3269"/>
                    <a:pt x="4906" y="3293"/>
                  </a:cubicBezTo>
                  <a:lnTo>
                    <a:pt x="3810" y="3293"/>
                  </a:lnTo>
                  <a:cubicBezTo>
                    <a:pt x="3453" y="3293"/>
                    <a:pt x="3453" y="3840"/>
                    <a:pt x="3810" y="3840"/>
                  </a:cubicBezTo>
                  <a:lnTo>
                    <a:pt x="4644" y="3840"/>
                  </a:lnTo>
                  <a:cubicBezTo>
                    <a:pt x="5858" y="3840"/>
                    <a:pt x="5858" y="5650"/>
                    <a:pt x="4644" y="5650"/>
                  </a:cubicBezTo>
                  <a:lnTo>
                    <a:pt x="4668" y="5674"/>
                  </a:lnTo>
                  <a:lnTo>
                    <a:pt x="4549" y="5674"/>
                  </a:lnTo>
                  <a:lnTo>
                    <a:pt x="4549" y="6031"/>
                  </a:lnTo>
                  <a:cubicBezTo>
                    <a:pt x="4537" y="6222"/>
                    <a:pt x="4388" y="6317"/>
                    <a:pt x="4239" y="6317"/>
                  </a:cubicBezTo>
                  <a:cubicBezTo>
                    <a:pt x="4090" y="6317"/>
                    <a:pt x="3941" y="6222"/>
                    <a:pt x="3929" y="6031"/>
                  </a:cubicBezTo>
                  <a:lnTo>
                    <a:pt x="3929" y="5674"/>
                  </a:lnTo>
                  <a:lnTo>
                    <a:pt x="3572" y="5674"/>
                  </a:lnTo>
                  <a:cubicBezTo>
                    <a:pt x="3144" y="5674"/>
                    <a:pt x="3144" y="5031"/>
                    <a:pt x="3572" y="5031"/>
                  </a:cubicBezTo>
                  <a:lnTo>
                    <a:pt x="4668" y="5031"/>
                  </a:lnTo>
                  <a:cubicBezTo>
                    <a:pt x="5001" y="5007"/>
                    <a:pt x="5001" y="4531"/>
                    <a:pt x="4668" y="4483"/>
                  </a:cubicBezTo>
                  <a:lnTo>
                    <a:pt x="3810" y="4483"/>
                  </a:lnTo>
                  <a:cubicBezTo>
                    <a:pt x="2620" y="4483"/>
                    <a:pt x="2620" y="2673"/>
                    <a:pt x="3810" y="2673"/>
                  </a:cubicBezTo>
                  <a:lnTo>
                    <a:pt x="3929" y="2673"/>
                  </a:lnTo>
                  <a:lnTo>
                    <a:pt x="3929" y="2316"/>
                  </a:lnTo>
                  <a:cubicBezTo>
                    <a:pt x="3941" y="2126"/>
                    <a:pt x="4090" y="2030"/>
                    <a:pt x="4239" y="2030"/>
                  </a:cubicBezTo>
                  <a:close/>
                  <a:moveTo>
                    <a:pt x="4251" y="0"/>
                  </a:moveTo>
                  <a:cubicBezTo>
                    <a:pt x="3257" y="0"/>
                    <a:pt x="2262" y="375"/>
                    <a:pt x="1500" y="1126"/>
                  </a:cubicBezTo>
                  <a:cubicBezTo>
                    <a:pt x="0" y="2650"/>
                    <a:pt x="0" y="5103"/>
                    <a:pt x="1500" y="6627"/>
                  </a:cubicBezTo>
                  <a:lnTo>
                    <a:pt x="4025" y="9151"/>
                  </a:lnTo>
                  <a:cubicBezTo>
                    <a:pt x="4096" y="9199"/>
                    <a:pt x="4168" y="9222"/>
                    <a:pt x="4263" y="9246"/>
                  </a:cubicBezTo>
                  <a:cubicBezTo>
                    <a:pt x="4334" y="9222"/>
                    <a:pt x="4406" y="9199"/>
                    <a:pt x="4477" y="9151"/>
                  </a:cubicBezTo>
                  <a:lnTo>
                    <a:pt x="7001" y="6627"/>
                  </a:lnTo>
                  <a:cubicBezTo>
                    <a:pt x="8502" y="5103"/>
                    <a:pt x="8502" y="2650"/>
                    <a:pt x="7001" y="1126"/>
                  </a:cubicBezTo>
                  <a:cubicBezTo>
                    <a:pt x="6239" y="375"/>
                    <a:pt x="5245" y="0"/>
                    <a:pt x="4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2434882" y="3124848"/>
              <a:ext cx="332550" cy="113302"/>
            </a:xfrm>
            <a:custGeom>
              <a:rect b="b" l="l" r="r" t="t"/>
              <a:pathLst>
                <a:path extrusionOk="0" h="3311" w="9718">
                  <a:moveTo>
                    <a:pt x="2025" y="1"/>
                  </a:moveTo>
                  <a:lnTo>
                    <a:pt x="549" y="1668"/>
                  </a:lnTo>
                  <a:cubicBezTo>
                    <a:pt x="1" y="2311"/>
                    <a:pt x="453" y="3311"/>
                    <a:pt x="1311" y="3311"/>
                  </a:cubicBezTo>
                  <a:lnTo>
                    <a:pt x="8407" y="3311"/>
                  </a:lnTo>
                  <a:cubicBezTo>
                    <a:pt x="9265" y="3287"/>
                    <a:pt x="9717" y="2311"/>
                    <a:pt x="9169" y="1668"/>
                  </a:cubicBezTo>
                  <a:lnTo>
                    <a:pt x="7693" y="1"/>
                  </a:lnTo>
                  <a:lnTo>
                    <a:pt x="5526" y="2168"/>
                  </a:lnTo>
                  <a:cubicBezTo>
                    <a:pt x="5347" y="2358"/>
                    <a:pt x="5109" y="2453"/>
                    <a:pt x="4868" y="2453"/>
                  </a:cubicBezTo>
                  <a:cubicBezTo>
                    <a:pt x="4627" y="2453"/>
                    <a:pt x="4383" y="2358"/>
                    <a:pt x="4192" y="2168"/>
                  </a:cubicBezTo>
                  <a:lnTo>
                    <a:pt x="20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638" y="3523048"/>
            <a:ext cx="418575" cy="3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9400" y="3079463"/>
            <a:ext cx="319050" cy="3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2020 annual report infographics</a:t>
            </a:r>
            <a:endParaRPr/>
          </a:p>
        </p:txBody>
      </p:sp>
      <p:graphicFrame>
        <p:nvGraphicFramePr>
          <p:cNvPr id="182" name="Google Shape;182;p19"/>
          <p:cNvGraphicFramePr/>
          <p:nvPr/>
        </p:nvGraphicFramePr>
        <p:xfrm>
          <a:off x="529700" y="97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{268B94F7-3CE9-49F6-9C5B-19B8BE4C0110}</a:tableStyleId>
              </a:tblPr>
              <a:tblGrid>
                <a:gridCol w="1371600"/>
                <a:gridCol w="1371600"/>
                <a:gridCol w="1371600"/>
                <a:gridCol w="1371600"/>
                <a:gridCol w="556450"/>
                <a:gridCol w="2186750"/>
              </a:tblGrid>
              <a:tr h="75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Q1</a:t>
                      </a:r>
                      <a:endParaRPr b="1" sz="21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Q2</a:t>
                      </a:r>
                      <a:endParaRPr b="1" sz="21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Q3</a:t>
                      </a:r>
                      <a:endParaRPr b="1" sz="21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Q4</a:t>
                      </a:r>
                      <a:endParaRPr b="1" sz="21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2020</a:t>
                      </a:r>
                      <a:endParaRPr b="1" sz="30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</a:tr>
              <a:tr h="43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8,206,301 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5FE5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7,620,352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8BFD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7,975,432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5FE5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8,062,358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8BFD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Sales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5,157,108 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5FE5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4,715,915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8BFD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4,995,233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5FE5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5,120,698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8BFD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>
                        <a:alpha val="564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Cost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3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3,049,192 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5FE5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2,904,437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8BFD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2,980,199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5FE5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2,941,659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8BFD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profit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5FE5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770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8BFD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786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5FE5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787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8BFD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>
                        <a:alpha val="564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orders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3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3,541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5FE5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3,358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8BFD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3,491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5FE5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r>
                        <a:rPr b="1" lang="en"/>
                        <a:t>3,653 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8BFD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sold Items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pSp>
        <p:nvGrpSpPr>
          <p:cNvPr id="183" name="Google Shape;183;p19"/>
          <p:cNvGrpSpPr/>
          <p:nvPr/>
        </p:nvGrpSpPr>
        <p:grpSpPr>
          <a:xfrm>
            <a:off x="6103618" y="2215877"/>
            <a:ext cx="250615" cy="309544"/>
            <a:chOff x="4826723" y="2287929"/>
            <a:chExt cx="301547" cy="372450"/>
          </a:xfrm>
        </p:grpSpPr>
        <p:sp>
          <p:nvSpPr>
            <p:cNvPr id="184" name="Google Shape;184;p19"/>
            <p:cNvSpPr/>
            <p:nvPr/>
          </p:nvSpPr>
          <p:spPr>
            <a:xfrm>
              <a:off x="4916345" y="2531576"/>
              <a:ext cx="44862" cy="35897"/>
            </a:xfrm>
            <a:custGeom>
              <a:rect b="b" l="l" r="r" t="t"/>
              <a:pathLst>
                <a:path extrusionOk="0" h="1049" w="1311">
                  <a:moveTo>
                    <a:pt x="575" y="1"/>
                  </a:moveTo>
                  <a:cubicBezTo>
                    <a:pt x="442" y="1"/>
                    <a:pt x="311" y="48"/>
                    <a:pt x="215" y="144"/>
                  </a:cubicBezTo>
                  <a:cubicBezTo>
                    <a:pt x="1" y="358"/>
                    <a:pt x="1" y="691"/>
                    <a:pt x="215" y="906"/>
                  </a:cubicBezTo>
                  <a:cubicBezTo>
                    <a:pt x="311" y="1001"/>
                    <a:pt x="442" y="1049"/>
                    <a:pt x="575" y="1049"/>
                  </a:cubicBezTo>
                  <a:cubicBezTo>
                    <a:pt x="709" y="1049"/>
                    <a:pt x="846" y="1001"/>
                    <a:pt x="954" y="906"/>
                  </a:cubicBezTo>
                  <a:lnTo>
                    <a:pt x="1311" y="525"/>
                  </a:lnTo>
                  <a:lnTo>
                    <a:pt x="954" y="144"/>
                  </a:lnTo>
                  <a:cubicBezTo>
                    <a:pt x="846" y="48"/>
                    <a:pt x="709" y="1"/>
                    <a:pt x="5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4992142" y="2531781"/>
              <a:ext cx="45684" cy="35691"/>
            </a:xfrm>
            <a:custGeom>
              <a:rect b="b" l="l" r="r" t="t"/>
              <a:pathLst>
                <a:path extrusionOk="0" h="1043" w="1335">
                  <a:moveTo>
                    <a:pt x="751" y="1"/>
                  </a:moveTo>
                  <a:cubicBezTo>
                    <a:pt x="620" y="1"/>
                    <a:pt x="489" y="54"/>
                    <a:pt x="382" y="161"/>
                  </a:cubicBezTo>
                  <a:lnTo>
                    <a:pt x="1" y="519"/>
                  </a:lnTo>
                  <a:lnTo>
                    <a:pt x="382" y="900"/>
                  </a:lnTo>
                  <a:cubicBezTo>
                    <a:pt x="489" y="995"/>
                    <a:pt x="620" y="1043"/>
                    <a:pt x="751" y="1043"/>
                  </a:cubicBezTo>
                  <a:cubicBezTo>
                    <a:pt x="882" y="1043"/>
                    <a:pt x="1013" y="995"/>
                    <a:pt x="1120" y="900"/>
                  </a:cubicBezTo>
                  <a:cubicBezTo>
                    <a:pt x="1334" y="685"/>
                    <a:pt x="1334" y="352"/>
                    <a:pt x="1120" y="161"/>
                  </a:cubicBezTo>
                  <a:cubicBezTo>
                    <a:pt x="1013" y="54"/>
                    <a:pt x="882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4826723" y="2402840"/>
              <a:ext cx="301547" cy="257540"/>
            </a:xfrm>
            <a:custGeom>
              <a:rect b="b" l="l" r="r" t="t"/>
              <a:pathLst>
                <a:path extrusionOk="0" h="7526" w="8812">
                  <a:moveTo>
                    <a:pt x="5585" y="3143"/>
                  </a:moveTo>
                  <a:cubicBezTo>
                    <a:pt x="5883" y="3143"/>
                    <a:pt x="6180" y="3263"/>
                    <a:pt x="6406" y="3501"/>
                  </a:cubicBezTo>
                  <a:cubicBezTo>
                    <a:pt x="6859" y="3953"/>
                    <a:pt x="6859" y="4668"/>
                    <a:pt x="6406" y="5120"/>
                  </a:cubicBezTo>
                  <a:lnTo>
                    <a:pt x="6406" y="5096"/>
                  </a:lnTo>
                  <a:cubicBezTo>
                    <a:pt x="6180" y="5323"/>
                    <a:pt x="5883" y="5436"/>
                    <a:pt x="5585" y="5436"/>
                  </a:cubicBezTo>
                  <a:cubicBezTo>
                    <a:pt x="5287" y="5436"/>
                    <a:pt x="4989" y="5323"/>
                    <a:pt x="4763" y="5096"/>
                  </a:cubicBezTo>
                  <a:lnTo>
                    <a:pt x="4406" y="4763"/>
                  </a:lnTo>
                  <a:lnTo>
                    <a:pt x="4025" y="5120"/>
                  </a:lnTo>
                  <a:cubicBezTo>
                    <a:pt x="3799" y="5346"/>
                    <a:pt x="3501" y="5459"/>
                    <a:pt x="3203" y="5459"/>
                  </a:cubicBezTo>
                  <a:cubicBezTo>
                    <a:pt x="2906" y="5459"/>
                    <a:pt x="2608" y="5346"/>
                    <a:pt x="2382" y="5120"/>
                  </a:cubicBezTo>
                  <a:cubicBezTo>
                    <a:pt x="1929" y="4668"/>
                    <a:pt x="1929" y="3953"/>
                    <a:pt x="2382" y="3501"/>
                  </a:cubicBezTo>
                  <a:cubicBezTo>
                    <a:pt x="2608" y="3263"/>
                    <a:pt x="2906" y="3143"/>
                    <a:pt x="3203" y="3143"/>
                  </a:cubicBezTo>
                  <a:cubicBezTo>
                    <a:pt x="3501" y="3143"/>
                    <a:pt x="3799" y="3263"/>
                    <a:pt x="4025" y="3501"/>
                  </a:cubicBezTo>
                  <a:lnTo>
                    <a:pt x="4406" y="3858"/>
                  </a:lnTo>
                  <a:lnTo>
                    <a:pt x="4763" y="3501"/>
                  </a:lnTo>
                  <a:cubicBezTo>
                    <a:pt x="4989" y="3263"/>
                    <a:pt x="5287" y="3143"/>
                    <a:pt x="5585" y="3143"/>
                  </a:cubicBezTo>
                  <a:close/>
                  <a:moveTo>
                    <a:pt x="4620" y="0"/>
                  </a:moveTo>
                  <a:lnTo>
                    <a:pt x="4025" y="1834"/>
                  </a:lnTo>
                  <a:cubicBezTo>
                    <a:pt x="3977" y="1953"/>
                    <a:pt x="3858" y="2048"/>
                    <a:pt x="3739" y="2048"/>
                  </a:cubicBezTo>
                  <a:lnTo>
                    <a:pt x="3620" y="2048"/>
                  </a:lnTo>
                  <a:cubicBezTo>
                    <a:pt x="3453" y="2000"/>
                    <a:pt x="3382" y="1810"/>
                    <a:pt x="3430" y="1643"/>
                  </a:cubicBezTo>
                  <a:lnTo>
                    <a:pt x="3977" y="24"/>
                  </a:lnTo>
                  <a:lnTo>
                    <a:pt x="3001" y="24"/>
                  </a:lnTo>
                  <a:lnTo>
                    <a:pt x="1548" y="1524"/>
                  </a:lnTo>
                  <a:cubicBezTo>
                    <a:pt x="548" y="2572"/>
                    <a:pt x="0" y="3953"/>
                    <a:pt x="0" y="5382"/>
                  </a:cubicBezTo>
                  <a:cubicBezTo>
                    <a:pt x="0" y="6549"/>
                    <a:pt x="953" y="7525"/>
                    <a:pt x="2144" y="7525"/>
                  </a:cubicBezTo>
                  <a:lnTo>
                    <a:pt x="6668" y="7525"/>
                  </a:lnTo>
                  <a:cubicBezTo>
                    <a:pt x="7835" y="7525"/>
                    <a:pt x="8812" y="6549"/>
                    <a:pt x="8812" y="5382"/>
                  </a:cubicBezTo>
                  <a:cubicBezTo>
                    <a:pt x="8812" y="3953"/>
                    <a:pt x="8240" y="2572"/>
                    <a:pt x="7264" y="1524"/>
                  </a:cubicBezTo>
                  <a:lnTo>
                    <a:pt x="58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4869087" y="2287929"/>
              <a:ext cx="213567" cy="92942"/>
            </a:xfrm>
            <a:custGeom>
              <a:rect b="b" l="l" r="r" t="t"/>
              <a:pathLst>
                <a:path extrusionOk="0" h="2716" w="6241">
                  <a:moveTo>
                    <a:pt x="429" y="0"/>
                  </a:moveTo>
                  <a:cubicBezTo>
                    <a:pt x="144" y="0"/>
                    <a:pt x="1" y="310"/>
                    <a:pt x="191" y="524"/>
                  </a:cubicBezTo>
                  <a:lnTo>
                    <a:pt x="2025" y="2715"/>
                  </a:lnTo>
                  <a:lnTo>
                    <a:pt x="4287" y="2715"/>
                  </a:lnTo>
                  <a:lnTo>
                    <a:pt x="6145" y="524"/>
                  </a:lnTo>
                  <a:cubicBezTo>
                    <a:pt x="6216" y="429"/>
                    <a:pt x="6240" y="286"/>
                    <a:pt x="6169" y="191"/>
                  </a:cubicBezTo>
                  <a:cubicBezTo>
                    <a:pt x="6121" y="72"/>
                    <a:pt x="6002" y="0"/>
                    <a:pt x="58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19"/>
          <p:cNvSpPr/>
          <p:nvPr/>
        </p:nvSpPr>
        <p:spPr>
          <a:xfrm>
            <a:off x="6121892" y="1782127"/>
            <a:ext cx="214068" cy="309200"/>
          </a:xfrm>
          <a:custGeom>
            <a:rect b="b" l="l" r="r" t="t"/>
            <a:pathLst>
              <a:path extrusionOk="0" h="10872" w="7527">
                <a:moveTo>
                  <a:pt x="3394" y="1370"/>
                </a:moveTo>
                <a:cubicBezTo>
                  <a:pt x="3555" y="1370"/>
                  <a:pt x="3716" y="1477"/>
                  <a:pt x="3716" y="1691"/>
                </a:cubicBezTo>
                <a:lnTo>
                  <a:pt x="3716" y="2072"/>
                </a:lnTo>
                <a:cubicBezTo>
                  <a:pt x="3978" y="2120"/>
                  <a:pt x="4216" y="2239"/>
                  <a:pt x="4406" y="2430"/>
                </a:cubicBezTo>
                <a:lnTo>
                  <a:pt x="4454" y="2477"/>
                </a:lnTo>
                <a:cubicBezTo>
                  <a:pt x="4690" y="2714"/>
                  <a:pt x="4482" y="3034"/>
                  <a:pt x="4233" y="3034"/>
                </a:cubicBezTo>
                <a:cubicBezTo>
                  <a:pt x="4156" y="3034"/>
                  <a:pt x="4075" y="3003"/>
                  <a:pt x="4001" y="2930"/>
                </a:cubicBezTo>
                <a:lnTo>
                  <a:pt x="3954" y="2882"/>
                </a:lnTo>
                <a:cubicBezTo>
                  <a:pt x="3835" y="2763"/>
                  <a:pt x="3668" y="2692"/>
                  <a:pt x="3478" y="2692"/>
                </a:cubicBezTo>
                <a:lnTo>
                  <a:pt x="3216" y="2692"/>
                </a:lnTo>
                <a:cubicBezTo>
                  <a:pt x="2882" y="2692"/>
                  <a:pt x="2716" y="3073"/>
                  <a:pt x="2954" y="3311"/>
                </a:cubicBezTo>
                <a:cubicBezTo>
                  <a:pt x="3025" y="3382"/>
                  <a:pt x="3120" y="3406"/>
                  <a:pt x="3216" y="3406"/>
                </a:cubicBezTo>
                <a:lnTo>
                  <a:pt x="3740" y="3406"/>
                </a:lnTo>
                <a:cubicBezTo>
                  <a:pt x="4621" y="3430"/>
                  <a:pt x="5049" y="4502"/>
                  <a:pt x="4430" y="5121"/>
                </a:cubicBezTo>
                <a:lnTo>
                  <a:pt x="4454" y="5121"/>
                </a:lnTo>
                <a:cubicBezTo>
                  <a:pt x="4263" y="5311"/>
                  <a:pt x="4001" y="5406"/>
                  <a:pt x="3740" y="5406"/>
                </a:cubicBezTo>
                <a:lnTo>
                  <a:pt x="3716" y="5406"/>
                </a:lnTo>
                <a:lnTo>
                  <a:pt x="3716" y="5788"/>
                </a:lnTo>
                <a:cubicBezTo>
                  <a:pt x="3716" y="6002"/>
                  <a:pt x="3555" y="6109"/>
                  <a:pt x="3394" y="6109"/>
                </a:cubicBezTo>
                <a:cubicBezTo>
                  <a:pt x="3233" y="6109"/>
                  <a:pt x="3073" y="6002"/>
                  <a:pt x="3073" y="5788"/>
                </a:cubicBezTo>
                <a:lnTo>
                  <a:pt x="3073" y="5383"/>
                </a:lnTo>
                <a:cubicBezTo>
                  <a:pt x="2787" y="5335"/>
                  <a:pt x="2525" y="5192"/>
                  <a:pt x="2311" y="4978"/>
                </a:cubicBezTo>
                <a:cubicBezTo>
                  <a:pt x="2089" y="4756"/>
                  <a:pt x="2297" y="4434"/>
                  <a:pt x="2546" y="4434"/>
                </a:cubicBezTo>
                <a:cubicBezTo>
                  <a:pt x="2618" y="4434"/>
                  <a:pt x="2694" y="4461"/>
                  <a:pt x="2763" y="4525"/>
                </a:cubicBezTo>
                <a:cubicBezTo>
                  <a:pt x="2930" y="4692"/>
                  <a:pt x="3144" y="4787"/>
                  <a:pt x="3359" y="4787"/>
                </a:cubicBezTo>
                <a:lnTo>
                  <a:pt x="3740" y="4787"/>
                </a:lnTo>
                <a:cubicBezTo>
                  <a:pt x="3835" y="4787"/>
                  <a:pt x="3930" y="4740"/>
                  <a:pt x="4001" y="4668"/>
                </a:cubicBezTo>
                <a:cubicBezTo>
                  <a:pt x="4216" y="4454"/>
                  <a:pt x="4049" y="4049"/>
                  <a:pt x="3740" y="4049"/>
                </a:cubicBezTo>
                <a:lnTo>
                  <a:pt x="3216" y="4049"/>
                </a:lnTo>
                <a:cubicBezTo>
                  <a:pt x="1977" y="4049"/>
                  <a:pt x="1858" y="2263"/>
                  <a:pt x="3073" y="2072"/>
                </a:cubicBezTo>
                <a:lnTo>
                  <a:pt x="3073" y="1691"/>
                </a:lnTo>
                <a:cubicBezTo>
                  <a:pt x="3073" y="1477"/>
                  <a:pt x="3233" y="1370"/>
                  <a:pt x="3394" y="1370"/>
                </a:cubicBezTo>
                <a:close/>
                <a:moveTo>
                  <a:pt x="310" y="1"/>
                </a:moveTo>
                <a:cubicBezTo>
                  <a:pt x="144" y="1"/>
                  <a:pt x="1" y="144"/>
                  <a:pt x="1" y="310"/>
                </a:cubicBezTo>
                <a:lnTo>
                  <a:pt x="1" y="10550"/>
                </a:lnTo>
                <a:cubicBezTo>
                  <a:pt x="1" y="10765"/>
                  <a:pt x="161" y="10872"/>
                  <a:pt x="322" y="10872"/>
                </a:cubicBezTo>
                <a:cubicBezTo>
                  <a:pt x="483" y="10872"/>
                  <a:pt x="644" y="10765"/>
                  <a:pt x="644" y="10550"/>
                </a:cubicBezTo>
                <a:lnTo>
                  <a:pt x="644" y="7455"/>
                </a:lnTo>
                <a:lnTo>
                  <a:pt x="7145" y="7455"/>
                </a:lnTo>
                <a:cubicBezTo>
                  <a:pt x="7240" y="7455"/>
                  <a:pt x="7336" y="7407"/>
                  <a:pt x="7407" y="7312"/>
                </a:cubicBezTo>
                <a:cubicBezTo>
                  <a:pt x="7455" y="7240"/>
                  <a:pt x="7478" y="7121"/>
                  <a:pt x="7455" y="7026"/>
                </a:cubicBezTo>
                <a:lnTo>
                  <a:pt x="6121" y="3406"/>
                </a:lnTo>
                <a:lnTo>
                  <a:pt x="7431" y="453"/>
                </a:lnTo>
                <a:cubicBezTo>
                  <a:pt x="7526" y="239"/>
                  <a:pt x="7359" y="1"/>
                  <a:pt x="714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" name="Google Shape;189;p19"/>
          <p:cNvGrpSpPr/>
          <p:nvPr/>
        </p:nvGrpSpPr>
        <p:grpSpPr>
          <a:xfrm>
            <a:off x="6090735" y="2649971"/>
            <a:ext cx="276382" cy="304965"/>
            <a:chOff x="2434882" y="2871209"/>
            <a:chExt cx="332550" cy="366941"/>
          </a:xfrm>
        </p:grpSpPr>
        <p:sp>
          <p:nvSpPr>
            <p:cNvPr id="190" name="Google Shape;190;p19"/>
            <p:cNvSpPr/>
            <p:nvPr/>
          </p:nvSpPr>
          <p:spPr>
            <a:xfrm>
              <a:off x="2456098" y="2871209"/>
              <a:ext cx="290938" cy="316432"/>
            </a:xfrm>
            <a:custGeom>
              <a:rect b="b" l="l" r="r" t="t"/>
              <a:pathLst>
                <a:path extrusionOk="0" h="9247" w="8502">
                  <a:moveTo>
                    <a:pt x="4239" y="2030"/>
                  </a:moveTo>
                  <a:cubicBezTo>
                    <a:pt x="4388" y="2030"/>
                    <a:pt x="4537" y="2126"/>
                    <a:pt x="4549" y="2316"/>
                  </a:cubicBezTo>
                  <a:lnTo>
                    <a:pt x="4549" y="2673"/>
                  </a:lnTo>
                  <a:lnTo>
                    <a:pt x="4906" y="2673"/>
                  </a:lnTo>
                  <a:cubicBezTo>
                    <a:pt x="5287" y="2721"/>
                    <a:pt x="5287" y="3269"/>
                    <a:pt x="4906" y="3293"/>
                  </a:cubicBezTo>
                  <a:lnTo>
                    <a:pt x="3810" y="3293"/>
                  </a:lnTo>
                  <a:cubicBezTo>
                    <a:pt x="3453" y="3293"/>
                    <a:pt x="3453" y="3840"/>
                    <a:pt x="3810" y="3840"/>
                  </a:cubicBezTo>
                  <a:lnTo>
                    <a:pt x="4644" y="3840"/>
                  </a:lnTo>
                  <a:cubicBezTo>
                    <a:pt x="5858" y="3840"/>
                    <a:pt x="5858" y="5650"/>
                    <a:pt x="4644" y="5650"/>
                  </a:cubicBezTo>
                  <a:lnTo>
                    <a:pt x="4668" y="5674"/>
                  </a:lnTo>
                  <a:lnTo>
                    <a:pt x="4549" y="5674"/>
                  </a:lnTo>
                  <a:lnTo>
                    <a:pt x="4549" y="6031"/>
                  </a:lnTo>
                  <a:cubicBezTo>
                    <a:pt x="4537" y="6222"/>
                    <a:pt x="4388" y="6317"/>
                    <a:pt x="4239" y="6317"/>
                  </a:cubicBezTo>
                  <a:cubicBezTo>
                    <a:pt x="4090" y="6317"/>
                    <a:pt x="3941" y="6222"/>
                    <a:pt x="3929" y="6031"/>
                  </a:cubicBezTo>
                  <a:lnTo>
                    <a:pt x="3929" y="5674"/>
                  </a:lnTo>
                  <a:lnTo>
                    <a:pt x="3572" y="5674"/>
                  </a:lnTo>
                  <a:cubicBezTo>
                    <a:pt x="3144" y="5674"/>
                    <a:pt x="3144" y="5031"/>
                    <a:pt x="3572" y="5031"/>
                  </a:cubicBezTo>
                  <a:lnTo>
                    <a:pt x="4668" y="5031"/>
                  </a:lnTo>
                  <a:cubicBezTo>
                    <a:pt x="5001" y="5007"/>
                    <a:pt x="5001" y="4531"/>
                    <a:pt x="4668" y="4483"/>
                  </a:cubicBezTo>
                  <a:lnTo>
                    <a:pt x="3810" y="4483"/>
                  </a:lnTo>
                  <a:cubicBezTo>
                    <a:pt x="2620" y="4483"/>
                    <a:pt x="2620" y="2673"/>
                    <a:pt x="3810" y="2673"/>
                  </a:cubicBezTo>
                  <a:lnTo>
                    <a:pt x="3929" y="2673"/>
                  </a:lnTo>
                  <a:lnTo>
                    <a:pt x="3929" y="2316"/>
                  </a:lnTo>
                  <a:cubicBezTo>
                    <a:pt x="3941" y="2126"/>
                    <a:pt x="4090" y="2030"/>
                    <a:pt x="4239" y="2030"/>
                  </a:cubicBezTo>
                  <a:close/>
                  <a:moveTo>
                    <a:pt x="4251" y="0"/>
                  </a:moveTo>
                  <a:cubicBezTo>
                    <a:pt x="3257" y="0"/>
                    <a:pt x="2262" y="375"/>
                    <a:pt x="1500" y="1126"/>
                  </a:cubicBezTo>
                  <a:cubicBezTo>
                    <a:pt x="0" y="2650"/>
                    <a:pt x="0" y="5103"/>
                    <a:pt x="1500" y="6627"/>
                  </a:cubicBezTo>
                  <a:lnTo>
                    <a:pt x="4025" y="9151"/>
                  </a:lnTo>
                  <a:cubicBezTo>
                    <a:pt x="4096" y="9199"/>
                    <a:pt x="4168" y="9222"/>
                    <a:pt x="4263" y="9246"/>
                  </a:cubicBezTo>
                  <a:cubicBezTo>
                    <a:pt x="4334" y="9222"/>
                    <a:pt x="4406" y="9199"/>
                    <a:pt x="4477" y="9151"/>
                  </a:cubicBezTo>
                  <a:lnTo>
                    <a:pt x="7001" y="6627"/>
                  </a:lnTo>
                  <a:cubicBezTo>
                    <a:pt x="8502" y="5103"/>
                    <a:pt x="8502" y="2650"/>
                    <a:pt x="7001" y="1126"/>
                  </a:cubicBezTo>
                  <a:cubicBezTo>
                    <a:pt x="6239" y="375"/>
                    <a:pt x="5245" y="0"/>
                    <a:pt x="4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2434882" y="3124848"/>
              <a:ext cx="332550" cy="113302"/>
            </a:xfrm>
            <a:custGeom>
              <a:rect b="b" l="l" r="r" t="t"/>
              <a:pathLst>
                <a:path extrusionOk="0" h="3311" w="9718">
                  <a:moveTo>
                    <a:pt x="2025" y="1"/>
                  </a:moveTo>
                  <a:lnTo>
                    <a:pt x="549" y="1668"/>
                  </a:lnTo>
                  <a:cubicBezTo>
                    <a:pt x="1" y="2311"/>
                    <a:pt x="453" y="3311"/>
                    <a:pt x="1311" y="3311"/>
                  </a:cubicBezTo>
                  <a:lnTo>
                    <a:pt x="8407" y="3311"/>
                  </a:lnTo>
                  <a:cubicBezTo>
                    <a:pt x="9265" y="3287"/>
                    <a:pt x="9717" y="2311"/>
                    <a:pt x="9169" y="1668"/>
                  </a:cubicBezTo>
                  <a:lnTo>
                    <a:pt x="7693" y="1"/>
                  </a:lnTo>
                  <a:lnTo>
                    <a:pt x="5526" y="2168"/>
                  </a:lnTo>
                  <a:cubicBezTo>
                    <a:pt x="5347" y="2358"/>
                    <a:pt x="5109" y="2453"/>
                    <a:pt x="4868" y="2453"/>
                  </a:cubicBezTo>
                  <a:cubicBezTo>
                    <a:pt x="4627" y="2453"/>
                    <a:pt x="4383" y="2358"/>
                    <a:pt x="4192" y="2168"/>
                  </a:cubicBezTo>
                  <a:lnTo>
                    <a:pt x="20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2" name="Google Shape;1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638" y="3523048"/>
            <a:ext cx="418575" cy="3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9400" y="3079463"/>
            <a:ext cx="319050" cy="3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>
            <p:ph type="title"/>
          </p:nvPr>
        </p:nvSpPr>
        <p:spPr>
          <a:xfrm>
            <a:off x="395125" y="29765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by Teams</a:t>
            </a:r>
            <a:endParaRPr/>
          </a:p>
        </p:txBody>
      </p:sp>
      <p:sp>
        <p:nvSpPr>
          <p:cNvPr id="199" name="Google Shape;199;p20"/>
          <p:cNvSpPr txBox="1"/>
          <p:nvPr/>
        </p:nvSpPr>
        <p:spPr>
          <a:xfrm>
            <a:off x="157075" y="1241606"/>
            <a:ext cx="2448300" cy="55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Best Teams</a:t>
            </a:r>
            <a:endParaRPr b="1" sz="21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00" name="Google Shape;200;p20"/>
          <p:cNvGrpSpPr/>
          <p:nvPr/>
        </p:nvGrpSpPr>
        <p:grpSpPr>
          <a:xfrm>
            <a:off x="101425" y="2018875"/>
            <a:ext cx="2504290" cy="551045"/>
            <a:chOff x="4051287" y="2571739"/>
            <a:chExt cx="1794804" cy="331815"/>
          </a:xfrm>
        </p:grpSpPr>
        <p:sp>
          <p:nvSpPr>
            <p:cNvPr id="201" name="Google Shape;201;p20"/>
            <p:cNvSpPr txBox="1"/>
            <p:nvPr/>
          </p:nvSpPr>
          <p:spPr>
            <a:xfrm>
              <a:off x="5134191" y="2571739"/>
              <a:ext cx="711900" cy="331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1,372,106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2" name="Google Shape;202;p20"/>
            <p:cNvSpPr txBox="1"/>
            <p:nvPr/>
          </p:nvSpPr>
          <p:spPr>
            <a:xfrm>
              <a:off x="4051287" y="2571754"/>
              <a:ext cx="1186800" cy="331800"/>
            </a:xfrm>
            <a:prstGeom prst="rect">
              <a:avLst/>
            </a:prstGeom>
            <a:solidFill>
              <a:srgbClr val="E45621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Donald Reynolds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3" name="Google Shape;203;p20"/>
          <p:cNvGrpSpPr/>
          <p:nvPr/>
        </p:nvGrpSpPr>
        <p:grpSpPr>
          <a:xfrm>
            <a:off x="157259" y="2796025"/>
            <a:ext cx="2448503" cy="551037"/>
            <a:chOff x="4091320" y="3231490"/>
            <a:chExt cx="1754822" cy="331810"/>
          </a:xfrm>
        </p:grpSpPr>
        <p:sp>
          <p:nvSpPr>
            <p:cNvPr id="204" name="Google Shape;204;p20"/>
            <p:cNvSpPr txBox="1"/>
            <p:nvPr/>
          </p:nvSpPr>
          <p:spPr>
            <a:xfrm>
              <a:off x="5156442" y="3231490"/>
              <a:ext cx="689700" cy="33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1,307,397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5" name="Google Shape;205;p20"/>
            <p:cNvSpPr txBox="1"/>
            <p:nvPr/>
          </p:nvSpPr>
          <p:spPr>
            <a:xfrm>
              <a:off x="4091320" y="3231500"/>
              <a:ext cx="1146900" cy="331800"/>
            </a:xfrm>
            <a:prstGeom prst="rect">
              <a:avLst/>
            </a:prstGeom>
            <a:solidFill>
              <a:srgbClr val="FAAD56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Jerry Green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06" name="Google Shape;2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175" y="935275"/>
            <a:ext cx="6199426" cy="3553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20"/>
          <p:cNvGrpSpPr/>
          <p:nvPr/>
        </p:nvGrpSpPr>
        <p:grpSpPr>
          <a:xfrm>
            <a:off x="157034" y="3507275"/>
            <a:ext cx="2448376" cy="551037"/>
            <a:chOff x="4091320" y="3231490"/>
            <a:chExt cx="1754731" cy="331810"/>
          </a:xfrm>
        </p:grpSpPr>
        <p:sp>
          <p:nvSpPr>
            <p:cNvPr id="208" name="Google Shape;208;p20"/>
            <p:cNvSpPr txBox="1"/>
            <p:nvPr/>
          </p:nvSpPr>
          <p:spPr>
            <a:xfrm>
              <a:off x="5126951" y="3231490"/>
              <a:ext cx="719100" cy="331800"/>
            </a:xfrm>
            <a:prstGeom prst="rect">
              <a:avLst/>
            </a:prstGeom>
            <a:solidFill>
              <a:srgbClr val="FFCB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1,302,794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9" name="Google Shape;209;p20"/>
            <p:cNvSpPr txBox="1"/>
            <p:nvPr/>
          </p:nvSpPr>
          <p:spPr>
            <a:xfrm>
              <a:off x="4091320" y="3231500"/>
              <a:ext cx="1146900" cy="331800"/>
            </a:xfrm>
            <a:prstGeom prst="rect">
              <a:avLst/>
            </a:prstGeom>
            <a:solidFill>
              <a:srgbClr val="FAAD56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Shawn Cook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by Channel</a:t>
            </a:r>
            <a:endParaRPr/>
          </a:p>
        </p:txBody>
      </p:sp>
      <p:grpSp>
        <p:nvGrpSpPr>
          <p:cNvPr id="215" name="Google Shape;215;p21"/>
          <p:cNvGrpSpPr/>
          <p:nvPr/>
        </p:nvGrpSpPr>
        <p:grpSpPr>
          <a:xfrm>
            <a:off x="457213" y="2745042"/>
            <a:ext cx="2061013" cy="978458"/>
            <a:chOff x="457213" y="2079650"/>
            <a:chExt cx="2061013" cy="978458"/>
          </a:xfrm>
        </p:grpSpPr>
        <p:sp>
          <p:nvSpPr>
            <p:cNvPr id="216" name="Google Shape;216;p21"/>
            <p:cNvSpPr txBox="1"/>
            <p:nvPr/>
          </p:nvSpPr>
          <p:spPr>
            <a:xfrm>
              <a:off x="457213" y="2383175"/>
              <a:ext cx="20610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Distributor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7" name="Google Shape;217;p21"/>
            <p:cNvSpPr txBox="1"/>
            <p:nvPr/>
          </p:nvSpPr>
          <p:spPr>
            <a:xfrm>
              <a:off x="457225" y="2686708"/>
              <a:ext cx="20610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Roboto"/>
                  <a:ea typeface="Roboto"/>
                  <a:cs typeface="Roboto"/>
                  <a:sym typeface="Roboto"/>
                </a:rPr>
                <a:t>Sales =  14,809,907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1"/>
            <p:cNvSpPr txBox="1"/>
            <p:nvPr/>
          </p:nvSpPr>
          <p:spPr>
            <a:xfrm>
              <a:off x="457213" y="2079650"/>
              <a:ext cx="20610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435D7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18%</a:t>
              </a:r>
              <a:endParaRPr b="1" sz="1800">
                <a:solidFill>
                  <a:srgbClr val="435D7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19" name="Google Shape;219;p21"/>
          <p:cNvGrpSpPr/>
          <p:nvPr/>
        </p:nvGrpSpPr>
        <p:grpSpPr>
          <a:xfrm>
            <a:off x="6769712" y="1168829"/>
            <a:ext cx="2374067" cy="1087152"/>
            <a:chOff x="6625788" y="2079650"/>
            <a:chExt cx="2334612" cy="984204"/>
          </a:xfrm>
        </p:grpSpPr>
        <p:sp>
          <p:nvSpPr>
            <p:cNvPr id="220" name="Google Shape;220;p21"/>
            <p:cNvSpPr txBox="1"/>
            <p:nvPr/>
          </p:nvSpPr>
          <p:spPr>
            <a:xfrm>
              <a:off x="6625800" y="2383183"/>
              <a:ext cx="23346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Online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1" name="Google Shape;221;p21"/>
            <p:cNvSpPr txBox="1"/>
            <p:nvPr/>
          </p:nvSpPr>
          <p:spPr>
            <a:xfrm>
              <a:off x="6625788" y="2660354"/>
              <a:ext cx="20610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Sales =    24,629,756 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222;p21"/>
            <p:cNvSpPr txBox="1"/>
            <p:nvPr/>
          </p:nvSpPr>
          <p:spPr>
            <a:xfrm>
              <a:off x="6625788" y="2079650"/>
              <a:ext cx="20610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23" name="Google Shape;223;p21"/>
          <p:cNvGrpSpPr/>
          <p:nvPr/>
        </p:nvGrpSpPr>
        <p:grpSpPr>
          <a:xfrm>
            <a:off x="457213" y="1271863"/>
            <a:ext cx="2061000" cy="984189"/>
            <a:chOff x="457213" y="896800"/>
            <a:chExt cx="2061000" cy="984189"/>
          </a:xfrm>
        </p:grpSpPr>
        <p:sp>
          <p:nvSpPr>
            <p:cNvPr id="224" name="Google Shape;224;p21"/>
            <p:cNvSpPr txBox="1"/>
            <p:nvPr/>
          </p:nvSpPr>
          <p:spPr>
            <a:xfrm>
              <a:off x="457213" y="1200325"/>
              <a:ext cx="20610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Wholesale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5" name="Google Shape;225;p21"/>
            <p:cNvSpPr txBox="1"/>
            <p:nvPr/>
          </p:nvSpPr>
          <p:spPr>
            <a:xfrm>
              <a:off x="457213" y="1482289"/>
              <a:ext cx="20610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Sales =   </a:t>
              </a:r>
              <a:r>
                <a:rPr b="1" lang="en" sz="16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9,212,949</a:t>
              </a:r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6" name="Google Shape;226;p21"/>
            <p:cNvSpPr txBox="1"/>
            <p:nvPr/>
          </p:nvSpPr>
          <p:spPr>
            <a:xfrm>
              <a:off x="457213" y="896800"/>
              <a:ext cx="20610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E2A47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11%</a:t>
              </a:r>
              <a:endParaRPr b="1" sz="1800">
                <a:solidFill>
                  <a:srgbClr val="0E2A4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27" name="Google Shape;227;p21"/>
          <p:cNvGrpSpPr/>
          <p:nvPr/>
        </p:nvGrpSpPr>
        <p:grpSpPr>
          <a:xfrm>
            <a:off x="6832074" y="2766624"/>
            <a:ext cx="2231701" cy="962640"/>
            <a:chOff x="6625788" y="3284050"/>
            <a:chExt cx="2231701" cy="962640"/>
          </a:xfrm>
        </p:grpSpPr>
        <p:sp>
          <p:nvSpPr>
            <p:cNvPr id="228" name="Google Shape;228;p21"/>
            <p:cNvSpPr txBox="1"/>
            <p:nvPr/>
          </p:nvSpPr>
          <p:spPr>
            <a:xfrm>
              <a:off x="6625788" y="3566026"/>
              <a:ext cx="22317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In-Store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9" name="Google Shape;229;p21"/>
            <p:cNvSpPr txBox="1"/>
            <p:nvPr/>
          </p:nvSpPr>
          <p:spPr>
            <a:xfrm>
              <a:off x="6625788" y="3847990"/>
              <a:ext cx="20610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Sales =   </a:t>
              </a:r>
              <a:r>
                <a:rPr b="1" lang="en" sz="16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34,040,114</a:t>
              </a:r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0" name="Google Shape;230;p21"/>
            <p:cNvSpPr txBox="1"/>
            <p:nvPr/>
          </p:nvSpPr>
          <p:spPr>
            <a:xfrm>
              <a:off x="6625888" y="3284050"/>
              <a:ext cx="20610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274E1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41%</a:t>
              </a:r>
              <a:endParaRPr b="1" sz="1800">
                <a:solidFill>
                  <a:srgbClr val="274E1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231" name="Google Shape;2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200" y="1027875"/>
            <a:ext cx="3983999" cy="32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les by Month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5621"/>
      </a:accent1>
      <a:accent2>
        <a:srgbClr val="FAAD56"/>
      </a:accent2>
      <a:accent3>
        <a:srgbClr val="559E37"/>
      </a:accent3>
      <a:accent4>
        <a:srgbClr val="A0D771"/>
      </a:accent4>
      <a:accent5>
        <a:srgbClr val="4E8CBA"/>
      </a:accent5>
      <a:accent6>
        <a:srgbClr val="90C4E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